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7" r:id="rId3"/>
    <p:sldId id="279" r:id="rId4"/>
    <p:sldId id="281" r:id="rId5"/>
    <p:sldId id="282" r:id="rId6"/>
    <p:sldId id="283" r:id="rId7"/>
    <p:sldId id="285" r:id="rId8"/>
    <p:sldId id="286" r:id="rId9"/>
    <p:sldId id="292" r:id="rId10"/>
    <p:sldId id="293" r:id="rId11"/>
    <p:sldId id="294" r:id="rId12"/>
    <p:sldId id="295" r:id="rId13"/>
    <p:sldId id="296" r:id="rId14"/>
    <p:sldId id="297" r:id="rId15"/>
    <p:sldId id="302" r:id="rId16"/>
    <p:sldId id="303" r:id="rId17"/>
    <p:sldId id="304" r:id="rId18"/>
    <p:sldId id="305" r:id="rId19"/>
    <p:sldId id="307" r:id="rId20"/>
    <p:sldId id="306" r:id="rId21"/>
    <p:sldId id="308" r:id="rId22"/>
    <p:sldId id="309" r:id="rId23"/>
    <p:sldId id="310" r:id="rId24"/>
    <p:sldId id="311" r:id="rId25"/>
    <p:sldId id="312" r:id="rId26"/>
    <p:sldId id="313" r:id="rId27"/>
    <p:sldId id="314" r:id="rId28"/>
    <p:sldId id="315" r:id="rId29"/>
    <p:sldId id="316" r:id="rId30"/>
    <p:sldId id="317" r:id="rId31"/>
    <p:sldId id="339" r:id="rId32"/>
    <p:sldId id="319" r:id="rId33"/>
    <p:sldId id="321" r:id="rId34"/>
    <p:sldId id="322" r:id="rId35"/>
    <p:sldId id="323" r:id="rId36"/>
    <p:sldId id="325" r:id="rId37"/>
    <p:sldId id="330" r:id="rId38"/>
    <p:sldId id="331" r:id="rId39"/>
    <p:sldId id="332" r:id="rId40"/>
    <p:sldId id="333" r:id="rId41"/>
    <p:sldId id="324" r:id="rId42"/>
    <p:sldId id="334" r:id="rId43"/>
    <p:sldId id="335" r:id="rId44"/>
    <p:sldId id="326" r:id="rId45"/>
    <p:sldId id="328" r:id="rId46"/>
    <p:sldId id="329" r:id="rId47"/>
    <p:sldId id="298" r:id="rId48"/>
    <p:sldId id="320" r:id="rId49"/>
    <p:sldId id="30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4:43.512"/>
    </inkml:context>
    <inkml:brush xml:id="br0">
      <inkml:brushProperty name="width" value="0.05" units="cm"/>
      <inkml:brushProperty name="height" value="0.05" units="cm"/>
    </inkml:brush>
  </inkml:definitions>
  <inkml:trace contextRef="#ctx0" brushRef="#br0">2104 0 24575,'-28'2'0,"0"1"0,0 2 0,1 0 0,-30 11 0,-38 8 0,-589 74 0,473-72 0,-116-8 0,219-15 0,11 1 0,-141 24 0,224-25 0,-2 0 0,-1 0 0,1 1 0,-24 10 0,36-12 0,0-1 0,0 1 0,1 0 0,-1 0 0,1 1 0,-1-1 0,1 1 0,0 0 0,0 0 0,0 0 0,1 0 0,-1 0 0,1 1 0,-1-1 0,1 1 0,0-1 0,1 1 0,-1 0 0,-2 6 0,-1 24 0,0-1 0,2 1 0,3 65 0,0-39 0,4 106 0,7 0 0,35 176 0,115 318 0,167 277 0,-309-887-1365,-8-17-5461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5:03.873"/>
    </inkml:context>
    <inkml:brush xml:id="br0">
      <inkml:brushProperty name="width" value="0.05" units="cm"/>
      <inkml:brushProperty name="height" value="0.05" units="cm"/>
    </inkml:brush>
  </inkml:definitions>
  <inkml:trace contextRef="#ctx0" brushRef="#br0">0 6 24575,'0'-4'0,"4"3"0,14 9 0,17 13 0,14 15 0,8 13 0,-2 4 0,-5-4 0,-13-6 0,-7-10 0,-5-11 0,-7-9-8191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8:09.806"/>
    </inkml:context>
    <inkml:brush xml:id="br0">
      <inkml:brushProperty name="width" value="0.05" units="cm"/>
      <inkml:brushProperty name="height" value="0.05" units="cm"/>
    </inkml:brush>
  </inkml:definitions>
  <inkml:trace contextRef="#ctx0" brushRef="#br0">40 0 24575,'3'0'0,"0"0"0,1 0 0,-1 0 0,1 1 0,-1-1 0,1 1 0,-1 0 0,0 0 0,0 0 0,1 0 0,-1 0 0,0 1 0,4 2 0,-5-2 0,0 0 0,0 0 0,0 1 0,0-1 0,-1 1 0,1 0 0,-1-1 0,1 1 0,-1 0 0,0 0 0,0 0 0,0 0 0,0 0 0,-1 0 0,1 3 0,1 3 0,-1 1 0,0-1 0,0 0 0,-1 1 0,0-1 0,-1 1 0,-2 14 0,1-18 0,0-1 0,0 1 0,0-1 0,-1 0 0,0 0 0,0 0 0,0 0 0,0-1 0,-1 1 0,0-1 0,0 0 0,0 0 0,-7 6 0,7-8 0,1 0 0,0 1 0,0 0 0,0 0 0,1-1 0,-1 2 0,-3 4 0,6-8 0,0 1 0,-1-1 0,1 1 0,0-1 0,0 0 0,0 1 0,0-1 0,0 1 0,0-1 0,0 0 0,0 1 0,0-1 0,0 1 0,0-1 0,0 0 0,0 1 0,0-1 0,1 1 0,-1-1 0,0 0 0,0 1 0,0-1 0,0 0 0,1 1 0,-1-1 0,0 0 0,0 1 0,1-1 0,20 8 0,33-4 0,-42-4 0,-1 0 0,1 1 0,0 0 0,-1 1 0,15 4 0,-23-5 0,0 0 0,0 0 0,-1 1 0,1-1 0,-1 1 0,1-1 0,-1 1 0,0 0 0,0 0 0,1 0 0,-1 0 0,-1 0 0,1 0 0,0 1 0,0-1 0,-1 1 0,0-1 0,1 1 0,-1 0 0,0-1 0,0 1 0,0 0 0,-1 0 0,1 0 0,0 5 0,0 0 0,-1 1 0,1-1 0,-1 1 0,-1-1 0,1 0 0,-1 1 0,-1-1 0,0 0 0,-3 10 0,2-12 0,0 0 0,0 0 0,-1 0 0,1-1 0,-2 1 0,1-1 0,0 0 0,-1 0 0,0 0 0,0-1 0,-10 7 0,7-6-105,-1 0 0,1 0 0,-1-1 0,-1 0 0,1 0 0,-1-1 0,1-1 0,-1 1 0,0-2 0,0 1 0,0-1 0,-18-1 0,-7 1-6721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8:01.692"/>
    </inkml:context>
    <inkml:brush xml:id="br0">
      <inkml:brushProperty name="width" value="0.05" units="cm"/>
      <inkml:brushProperty name="height" value="0.05" units="cm"/>
    </inkml:brush>
  </inkml:definitions>
  <inkml:trace contextRef="#ctx0" brushRef="#br0">258 0 24575,'0'4'0,"0"6"0,-4 9 0,-5 10 0,-2 9 0,-3 5 0,-3 1 0,-7-4 0,0-4 0,0-4 0,1-7 0,3-5 0,6 0 0,0 0 0,-1-4 0,-2 1 0,1 1 0,4-3-8191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8:03.259"/>
    </inkml:context>
    <inkml:brush xml:id="br0">
      <inkml:brushProperty name="width" value="0.05" units="cm"/>
      <inkml:brushProperty name="height" value="0.05" units="cm"/>
    </inkml:brush>
  </inkml:definitions>
  <inkml:trace contextRef="#ctx0" brushRef="#br0">1 0 24575,'97'104'0,"17"16"0,-11-31 0,-60-53 0,-39-33-227,0 1-1,0 0 1,-1 0-1,1 0 1,4 8-1,0 3-6598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8:06.381"/>
    </inkml:context>
    <inkml:brush xml:id="br0">
      <inkml:brushProperty name="width" value="0.05" units="cm"/>
      <inkml:brushProperty name="height" value="0.05" units="cm"/>
    </inkml:brush>
  </inkml:definitions>
  <inkml:trace contextRef="#ctx0" brushRef="#br0">4 0 24575,'0'337'0,"-1"-400"0,-1 26 0,2 0 0,7-59 0,-7 95 0,0 0 0,1-1 0,-1 1 0,0-1 0,0 1 0,1 0 0,-1-1 0,1 1 0,-1 0 0,1 0 0,0-1 0,-1 1 0,1 0 0,0 0 0,0 0 0,0 0 0,0 0 0,1-1 0,-2 2 0,1 0 0,0 0 0,-1 0 0,1 0 0,0 0 0,-1 0 0,1 0 0,0 0 0,-1 0 0,1 0 0,-1 1 0,1-1 0,0 0 0,-1 0 0,1 1 0,-1-1 0,1 0 0,-1 1 0,1-1 0,-1 1 0,1-1 0,-1 1 0,1-1 0,-1 1 0,1-1 0,-1 1 0,7 9 0,-1 0 0,0 0 0,6 14 0,-6-12 0,10 19-118,107 181-1129,-106-187-5579</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8:07.054"/>
    </inkml:context>
    <inkml:brush xml:id="br0">
      <inkml:brushProperty name="width" value="0.05" units="cm"/>
      <inkml:brushProperty name="height" value="0.05" units="cm"/>
    </inkml:brush>
  </inkml:definitions>
  <inkml:trace contextRef="#ctx0" brushRef="#br0">117 1 24575,'-4'0'0,"-6"0"0,-5 0 0,-4 0 0,-4 0 0,-1 0 0,3 0-8191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8:11.447"/>
    </inkml:context>
    <inkml:brush xml:id="br0">
      <inkml:brushProperty name="width" value="0.05" units="cm"/>
      <inkml:brushProperty name="height" value="0.05" units="cm"/>
    </inkml:brush>
  </inkml:definitions>
  <inkml:trace contextRef="#ctx0" brushRef="#br0">78 96 24575,'-3'76'0,"-3"-1"0,-30 138 0,27-184 0,2-22 0,1-20 0,1-23 0,2 0 0,1 0 0,2-1 0,1 1 0,2 0 0,1 0 0,2 0 0,20-64 0,-23 90 0,0 1 0,1-1 0,0 1 0,10-17 0,-13 24 0,1 0 0,0 0 0,-1 0 0,1 0 0,0 0 0,0 0 0,0 0 0,0 0 0,0 1 0,0-1 0,1 1 0,-1 0 0,0 0 0,1 0 0,-1 0 0,1 0 0,-1 0 0,1 0 0,-1 1 0,1 0 0,0-1 0,-1 1 0,6 0 0,0 2 0,1 0 0,-1 1 0,0 0 0,0 0 0,-1 1 0,1 0 0,-1 0 0,0 1 0,0 0 0,0 0 0,11 11 0,8 10 0,29 36 0,-37-39-170,0 0-1,-2 1 0,-1 0 1,-1 1-1,-1 1 0,-1 0 1,16 54-1,-22-56-6655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8:12.120"/>
    </inkml:context>
    <inkml:brush xml:id="br0">
      <inkml:brushProperty name="width" value="0.05" units="cm"/>
      <inkml:brushProperty name="height" value="0.05" units="cm"/>
    </inkml:brush>
  </inkml:definitions>
  <inkml:trace contextRef="#ctx0" brushRef="#br0">370 26 24575,'0'-4'0,"-5"-1"0,-4-1 0,-6 2 0,-4 1 0,-8 1 0,-3 1 0,-9 1 0,-6 0 0,0 0 0,3 0 0,6 0 0,3 0 0,9 1-8191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8:12.924"/>
    </inkml:context>
    <inkml:brush xml:id="br0">
      <inkml:brushProperty name="width" value="0.05" units="cm"/>
      <inkml:brushProperty name="height" value="0.05" units="cm"/>
    </inkml:brush>
  </inkml:definitions>
  <inkml:trace contextRef="#ctx0" brushRef="#br0">1 0 24575,'0'4'0,"4"6"0,6 14 0,5 15 0,5 14 0,2 1 0,-2 1 0,0-1 0,-4-6 0,-4-6 0,-1-2 0,-1-4 0,-3-8-8191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8:14.620"/>
    </inkml:context>
    <inkml:brush xml:id="br0">
      <inkml:brushProperty name="width" value="0.05" units="cm"/>
      <inkml:brushProperty name="height" value="0.05" units="cm"/>
    </inkml:brush>
  </inkml:definitions>
  <inkml:trace contextRef="#ctx0" brushRef="#br0">16 2 24575,'85'-1'0,"92"2"0,-174-1 0,0 1 0,0-1 0,-1 0 0,1 1 0,0-1 0,-1 1 0,1 0 0,0 0 0,-1 0 0,1 0 0,-1 0 0,1 1 0,-1-1 0,0 1 0,0-1 0,0 1 0,1 0 0,-2 0 0,1 0 0,0 0 0,0 0 0,-1 1 0,1-1 0,-1 0 0,1 1 0,-1-1 0,0 1 0,0-1 0,0 1 0,0 4 0,0 2 0,0 0 0,0 1 0,-1-1 0,-1 0 0,0 0 0,0 0 0,0 1 0,-4 9 0,4-14 0,-1 0 0,0 1 0,0-1 0,0 0 0,-1 0 0,0 0 0,0 0 0,0-1 0,0 1 0,-1-1 0,0 0 0,0 0 0,0 0 0,0 0 0,-1-1 0,1 0 0,-1 0 0,0 0 0,0 0 0,0-1 0,-9 4 0,7-3 0,0 0 0,0 0 0,0 1 0,1 0 0,0 1 0,-11 8 0,17-12 0,0-1 0,0 0 0,-1 0 0,1 0 0,0 1 0,0-1 0,0 0 0,-1 0 0,1 1 0,0-1 0,0 0 0,0 1 0,0-1 0,0 0 0,0 0 0,-1 1 0,1-1 0,0 0 0,0 1 0,0-1 0,0 0 0,0 1 0,0-1 0,0 0 0,0 1 0,1-1 0,-1 0 0,0 0 0,0 1 0,0-1 0,0 0 0,0 1 0,0-1 0,1 0 0,-1 1 0,13 6 0,25 2 0,-31-8 0,34 5 0,-27-5 0,1 1 0,-1 1 0,0 0 0,21 8 0,-31-10 0,-1 1 0,1 0 0,-1-1 0,0 1 0,0 1 0,0-1 0,0 0 0,0 1 0,-1-1 0,1 1 0,-1 0 0,0 0 0,1 0 0,-1 0 0,-1 0 0,1 1 0,0-1 0,-1 0 0,0 1 0,1-1 0,-1 1 0,0 6 0,0-4 0,0 0 0,0 0 0,-1 0 0,0 0 0,-1 0 0,1 0 0,-1 1 0,0-1 0,-1-1 0,0 1 0,1 0 0,-2 0 0,1 0 0,-1-1 0,0 0 0,-4 7 0,2-6 0,1-1 0,-2 1 0,1-1 0,0 0 0,-1-1 0,0 1 0,0-1 0,-1 0 0,1-1 0,-1 0 0,0 0 0,0 0 0,-7 2 0,-10 2 0,-1-1 0,1-1 0,-41 3 0,53-7 0,-1-2 0,1 1 0,0-1 0,0-1 0,0 0 0,1-1 0,-1 0 0,1-1 0,-18-8 0,-6-8-1365,23 10-5461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8:17.367"/>
    </inkml:context>
    <inkml:brush xml:id="br0">
      <inkml:brushProperty name="width" value="0.05" units="cm"/>
      <inkml:brushProperty name="height" value="0.05" units="cm"/>
    </inkml:brush>
  </inkml:definitions>
  <inkml:trace contextRef="#ctx0" brushRef="#br0">30 544 24575,'-2'-3'0,"0"0"0,0 0 0,-1 0 0,2 0 0,-1-1 0,0 1 0,1 0 0,-1-1 0,1 1 0,0-1 0,0 1 0,0-7 0,-2-47 0,2 39 0,0-11 0,-2-58 0,7-94 0,-3 176 0,0 0 0,0 1 0,0 0 0,0-1 0,0 1 0,1 0 0,0-1 0,0 1 0,0 0 0,0 0 0,1 0 0,0 1 0,-1-1 0,1 1 0,6-5 0,-3 3 0,0 0 0,1 1 0,0 0 0,-1 0 0,2 0 0,-1 1 0,0 0 0,11-2 0,7-1 0,1 2 0,-1 1 0,1 1 0,36 1 0,-58 1 0,0 0 0,0 0 0,0 1 0,0-1 0,-1 1 0,1-1 0,0 1 0,0 1 0,-1-1 0,1 0 0,-1 1 0,1 0 0,-1 0 0,0 0 0,0 0 0,1 0 0,-2 1 0,1-1 0,0 1 0,0 0 0,-1 0 0,1 0 0,-1 0 0,0 0 0,0 1 0,0-1 0,-1 0 0,1 1 0,-1 0 0,0-1 0,2 7 0,12 46-227,-2 1-1,-3 0 1,-2 1-1,-2 0 1,-4 81-1,-2-118-6598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5:05.665"/>
    </inkml:context>
    <inkml:brush xml:id="br0">
      <inkml:brushProperty name="width" value="0.05" units="cm"/>
      <inkml:brushProperty name="height" value="0.05" units="cm"/>
    </inkml:brush>
  </inkml:definitions>
  <inkml:trace contextRef="#ctx0" brushRef="#br0">255 1 24575,'-4'0'0,"-6"4"0,-1 10 0,-2 6 0,-9 13 0,-3 9 0,-3 6 0,0-5 0,4-2 0,3-4 0,0-7 0,4-6 0,0-6 0,4-7-8191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8:33.619"/>
    </inkml:context>
    <inkml:brush xml:id="br0">
      <inkml:brushProperty name="width" value="0.05" units="cm"/>
      <inkml:brushProperty name="height" value="0.05" units="cm"/>
    </inkml:brush>
  </inkml:definitions>
  <inkml:trace contextRef="#ctx0" brushRef="#br0">1265 129 24575,'-4'-1'0,"0"0"0,0 0 0,0 0 0,1 0 0,-1-1 0,0 0 0,1 1 0,-1-1 0,1 0 0,0-1 0,0 1 0,0-1 0,0 1 0,0-1 0,-4-5 0,3 3 0,-1 1 0,1-1 0,-1 1 0,0 1 0,0-1 0,-11-5 0,-18-2 0,0 2 0,0 1 0,-1 2 0,-45-2 0,37 3 0,-30-2 0,1 2 0,-1 4 0,-88 10 0,132-4 0,2 1 0,-1 1 0,1 1 0,0 1 0,1 2 0,0 1 0,0 0 0,2 2 0,-46 34 0,52-34 0,0 1 0,0 1 0,1 1 0,2 0 0,-1 1 0,2 1 0,0 1 0,2 0 0,0 0 0,1 1 0,1 0 0,-9 30 0,12-19 0,2-1 0,2 1 0,0 0 0,3 0 0,3 46 0,0-1 0,-3-58 0,0 10 0,1 0 0,6 32 0,-5-50 0,0-1 0,1 0 0,1 0 0,0 0 0,0 0 0,1 0 0,0-1 0,0 1 0,10 10 0,0-4 0,1-1 0,0 0 0,2-1 0,0-1 0,0-1 0,27 14 0,-27-15 0,26 10 0,1-1 0,0-2 0,1-2 0,66 13 0,-60-16 0,172 35 0,-186-43 0,1-2 0,0-1 0,73-7 0,-104 4 0,-1-1 0,0 0 0,0 0 0,0-1 0,0 0 0,0 0 0,-1 0 0,1-1 0,-1 0 0,0 0 0,9-8 0,0-3 0,-1 0 0,24-30 0,-28 30 0,-1 0 0,0-1 0,-1 0 0,-1 0 0,-1-1 0,0 1 0,-1-1 0,4-22 0,-2-9 0,3-86 0,-13-194 0,1 317 0,0 1 0,0-1 0,-1 1 0,-1 0 0,0 0 0,0 0 0,-1 1 0,-8-13 0,-52-68 0,49 74 21,0 0 1,0 2-1,-2 0 0,0 0 0,-35-19 1,25 17-769,-42-34 1,57 38-6080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8:38.720"/>
    </inkml:context>
    <inkml:brush xml:id="br0">
      <inkml:brushProperty name="width" value="0.05" units="cm"/>
      <inkml:brushProperty name="height" value="0.05" units="cm"/>
    </inkml:brush>
  </inkml:definitions>
  <inkml:trace contextRef="#ctx0" brushRef="#br0">319 0 24575,'-1'0'0,"-1"1"0,1-1 0,0 1 0,0-1 0,0 1 0,0-1 0,0 1 0,-1-1 0,1 1 0,0 0 0,0 0 0,1 0 0,-1 0 0,0 0 0,0-1 0,0 1 0,0 1 0,1-1 0,-1 0 0,0 2 0,-14 28 0,11-21 0,-50 107 0,-66 159 0,30-18 0,80-240 0,10-18 0,0 0 0,0 0 0,0 0 0,0 0 0,0 0 0,0 0 0,0 0 0,0 0 0,0 1 0,0-1 0,0 0 0,0 0 0,-1 0 0,1 0 0,0 0 0,0 0 0,0 0 0,0 0 0,0 0 0,0 0 0,0 0 0,0 0 0,-1 0 0,1 0 0,0 0 0,0 0 0,0 0 0,0 0 0,0 0 0,0 0 0,0 0 0,0 0 0,-1 0 0,1 0 0,0 0 0,0 0 0,0 0 0,0 0 0,0 0 0,0 0 0,0 0 0,0 0 0,-1 0 0,1 0 0,0-1 0,0 1 0,0 0 0,0 0 0,0 0 0,0 0 0,0 0 0,0 0 0,0 0 0,0 0 0,0 0 0,0-1 0,0 1 0,0 0 0,0 0 0,0 0 0,0 0 0,-1-4 0,1 1 0,0 0 0,0-1 0,1 1 0,-1 0 0,0 0 0,1-1 0,1-3 0,24-66 0,3 2 0,44-76 0,-12 24 0,-27 56 0,15-32 0,-45 88 0,0 0 0,-1 0 0,0-1 0,-1 1 0,0-1 0,-1 1 0,0-14 0,22 444 0,-21-400-170,1 1-1,0-1 0,1 0 1,2 0-1,0 0 0,0-1 1,13 22-1,-10-23-6655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8:39.522"/>
    </inkml:context>
    <inkml:brush xml:id="br0">
      <inkml:brushProperty name="width" value="0.05" units="cm"/>
      <inkml:brushProperty name="height" value="0.05" units="cm"/>
    </inkml:brush>
  </inkml:definitions>
  <inkml:trace contextRef="#ctx0" brushRef="#br0">396 0 24575,'-8'0'0,"-12"0"0,-10 0 0,-9 0 0,-1 0 0,-4 0 0,3 0 0,4 0 0,4 0 0,3 0 0,3 0 0,1 0 0,6 0-8191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8:42.685"/>
    </inkml:context>
    <inkml:brush xml:id="br0">
      <inkml:brushProperty name="width" value="0.05" units="cm"/>
      <inkml:brushProperty name="height" value="0.05" units="cm"/>
    </inkml:brush>
  </inkml:definitions>
  <inkml:trace contextRef="#ctx0" brushRef="#br0">0 0 24575,'0'4'0,"0"10"0,0 15 0,0 15 0,0 13 0,0 5 0,0 5 0,0-2 0,0-6 0,4-1 0,2-3 0,0-6 0,2-7 0,1-6 0,2-6 0,0-3 0,-2-6-8191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8:44.876"/>
    </inkml:context>
    <inkml:brush xml:id="br0">
      <inkml:brushProperty name="width" value="0.05" units="cm"/>
      <inkml:brushProperty name="height" value="0.05" units="cm"/>
    </inkml:brush>
  </inkml:definitions>
  <inkml:trace contextRef="#ctx0" brushRef="#br0">1 1 24575,'6'6'0,"0"0"0,0 1 0,-1 0 0,0 0 0,0 0 0,-1 0 0,1 1 0,3 11 0,-2-3 0,-1 0 0,-1 1 0,-1 0 0,0 0 0,0 19 0,-2 87 0,-3-68 0,-2-16 0,3-33 0,0-1 0,0 1 0,1 0 0,-1-1 0,1 1 0,1 0 0,1 9 0,-2-13 0,1 0 0,0 0 0,0 0 0,0 0 0,1-1 0,-1 1 0,0 0 0,1-1 0,-1 1 0,1-1 0,-1 0 0,1 1 0,0-1 0,-1 0 0,1 0 0,0 0 0,0 0 0,0 0 0,0-1 0,0 1 0,0 0 0,0-1 0,0 0 0,0 1 0,0-1 0,3 0 0,19 2 0,1-1 0,30-3 0,22 1 0,-74 1 0,0 0 0,1 1 0,-1-1 0,0 1 0,0 0 0,0 0 0,0 0 0,0 1 0,0-1 0,0 1 0,0-1 0,0 1 0,0 0 0,-1 0 0,1 0 0,-1 1 0,0-1 0,1 0 0,-1 1 0,0 0 0,0-1 0,-1 1 0,1 0 0,-1 0 0,1 0 0,-1 0 0,0 0 0,0 0 0,1 5 0,0 5 0,0 1 0,-1-1 0,0 0 0,-1 0 0,0 1 0,-2 12 0,1-20 3,0-1 0,0 1 0,0-1 0,-1 1-1,1-1 1,-1 0 0,-1 0 0,1 0 0,-1 0 0,0 0-1,0 0 1,0-1 0,0 1 0,-1-1 0,0 0 0,0 0 0,0-1-1,0 1 1,-1-1 0,1 0 0,-1 0 0,0 0 0,0 0-1,0-1 1,0 0 0,0 0 0,-1-1 0,-5 2 0,-15 2-133,0-2 0,-1 0 0,1-2 0,-45-3 0,29 1-668,21 1-6028</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8:54.256"/>
    </inkml:context>
    <inkml:brush xml:id="br0">
      <inkml:brushProperty name="width" value="0.05" units="cm"/>
      <inkml:brushProperty name="height" value="0.05" units="cm"/>
    </inkml:brush>
  </inkml:definitions>
  <inkml:trace contextRef="#ctx0" brushRef="#br0">0 707 24575,'1'-12'0,"1"-1"0,0 1 0,0 0 0,1 0 0,7-17 0,4-18 0,14-61 0,9-44 0,-30 126 0,1 1 0,0 1 0,2-1 0,23-39 0,14-37 0,-39 84 0,-2 14 0,-4 4 0,0 1 0,-1 0 0,1 0 0,0 0 0,-1-1 0,0 2 0,1-1 0,-1 0 0,1 4 0,1-1 0,22 48 0,-2 1 0,23 83 0,-14-36 0,47 183 0,-79-281 0,2 5 0,-1 0 0,1 0 0,0 0 0,1 0 0,-1 0 0,1 0 0,1-1 0,0 1 0,6 9 0,-10-17 0,0 0 0,0 0 0,1 0 0,-1 0 0,0 0 0,0 0 0,1 0 0,-1 0 0,0 0 0,0 0 0,0 0 0,1 0 0,-1 0 0,0 0 0,0 0 0,1-1 0,-1 1 0,0 0 0,0 0 0,0 0 0,1 0 0,-1 0 0,0 0 0,0-1 0,0 1 0,0 0 0,0 0 0,1 0 0,-1 0 0,0-1 0,0 1 0,0 0 0,0 0 0,0 0 0,0-1 0,0 1 0,0 0 0,0 0 0,0-1 0,0 1 0,0 0 0,0 0 0,0 0 0,0-1 0,0 1 0,0 0 0,3-14 0,3-88 0,-4 62 0,8-55 0,14-21 0,13-79 0,-32 167 66,12-42 0,2-12-1563,-15 57-5329</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8:56.053"/>
    </inkml:context>
    <inkml:brush xml:id="br0">
      <inkml:brushProperty name="width" value="0.05" units="cm"/>
      <inkml:brushProperty name="height" value="0.05" units="cm"/>
    </inkml:brush>
  </inkml:definitions>
  <inkml:trace contextRef="#ctx0" brushRef="#br0">1 364 24575,'0'0'0,"0"-1"0,1 1 0,-1-1 0,0 0 0,1 1 0,-1-1 0,1 1 0,-1-1 0,1 1 0,0-1 0,-1 1 0,1 0 0,-1-1 0,1 1 0,0 0 0,-1-1 0,1 1 0,0 0 0,-1 0 0,1 0 0,0-1 0,-1 1 0,1 0 0,0 0 0,0 0 0,0 0 0,3 0 0,51-7 0,-1 2 0,66 3 0,-61 1 0,454 1 0,-505 0 0,1 0 0,0 0 0,-1 0 0,17-4 0,-23 4 0,-1 0 0,0 0 0,1-1 0,-1 1 0,0 0 0,0-1 0,0 1 0,1-1 0,-1 0 0,0 1 0,0-1 0,0 0 0,0 0 0,0 0 0,0 1 0,0-1 0,0 0 0,-1 0 0,1 0 0,0-1 0,0 1 0,-1 0 0,1 0 0,-1 0 0,1 0 0,-1-1 0,1 1 0,-1 0 0,0-1 0,0 1 0,0 0 0,0 0 0,0-2 0,-1-4 0,-1-1 0,0 1 0,0 0 0,-1 0 0,0 1 0,0-1 0,0 0 0,-1 1 0,0 0 0,0 0 0,-7-7 0,-60-61 0,70 73 0,-17-15 0,-1 2 0,0 1 0,-1 0 0,-1 1 0,0 1 0,-30-10 0,-25-14 0,55 28 0,21 7 0,0 0 0,0 1 0,0-1 0,0 0 0,0 1 0,0-1 0,0 1 0,0-1 0,0 0 0,0 1 0,0-1 0,0 1 0,0-1 0,0 0 0,0 1 0,1-1 0,-1 0 0,0 1 0,0-1 0,0 0 0,1 1 0,-1-1 0,0 0 0,0 1 0,1-1 0,-1 0 0,0 1 0,1-1 0,35 36 0,204 187 0,-238-221 0,1 0 0,-1 1 0,0-1 0,1 1 0,-1 0 0,-1 0 0,1-1 0,0 1 0,-1 1 0,1-1 0,-1 0 0,0 0 0,1 5 0,-2-6 0,0 0 0,0-1 0,-1 1 0,1 0 0,-1 0 0,1-1 0,-1 1 0,1 0 0,-1-1 0,0 1 0,0 0 0,0-1 0,0 1 0,0-1 0,0 0 0,0 1 0,-1-1 0,1 0 0,0 0 0,-1 0 0,1 0 0,-1 0 0,1 0 0,-1 0 0,0 0 0,-2 0 0,-19 10 26,-2-2-1,1-1 1,-1-1 0,-27 3-1,-51 16-1518,83-19-5333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8:56.808"/>
    </inkml:context>
    <inkml:brush xml:id="br0">
      <inkml:brushProperty name="width" value="0.05" units="cm"/>
      <inkml:brushProperty name="height" value="0.05" units="cm"/>
    </inkml:brush>
  </inkml:definitions>
  <inkml:trace contextRef="#ctx0" brushRef="#br0">0 1 24575,'0'4'0,"5"2"0,9-1 0,6-1 0,9-1 0,8-1 0,1-1 0,-1 4 0,-7 0-8191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8:57.618"/>
    </inkml:context>
    <inkml:brush xml:id="br0">
      <inkml:brushProperty name="width" value="0.05" units="cm"/>
      <inkml:brushProperty name="height" value="0.05" units="cm"/>
    </inkml:brush>
  </inkml:definitions>
  <inkml:trace contextRef="#ctx0" brushRef="#br0">1 0 24575,'0'4'0,"4"2"0,10-1 0,6-1 0,9-1 0,8-1 0,5-1 0,5 0 0,-2-1 0,-4 0 0,-6-1 0,-8 1-8191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8:59.129"/>
    </inkml:context>
    <inkml:brush xml:id="br0">
      <inkml:brushProperty name="width" value="0.05" units="cm"/>
      <inkml:brushProperty name="height" value="0.05" units="cm"/>
    </inkml:brush>
  </inkml:definitions>
  <inkml:trace contextRef="#ctx0" brushRef="#br0">152 0 24575,'-2'61'0,"-2"0"0,-15 68 0,-35 113 0,-12 71 0,62-283 0,2-9 0,2-45 0,-1-137 0,6-122 0,-4 276 0,0 0 0,0 1 0,1-1 0,0 0 0,0 0 0,1 1 0,0-1 0,0 1 0,5-8 0,5-4 0,23-27 0,11-15 0,-39 48 0,-6 7 0,0 1 0,1 0 0,0-1 0,0 1 0,0 1 0,6-7 0,-8 9 0,0 1 0,1-1 0,-1 0 0,0 0 0,0 1 0,1-1 0,-1 1 0,0 0 0,1-1 0,-1 1 0,1 0 0,-1 0 0,1 0 0,-1 0 0,0 0 0,1 0 0,-1 0 0,1 0 0,-1 0 0,0 1 0,1-1 0,-1 1 0,0-1 0,1 1 0,-1-1 0,0 1 0,0 0 0,2 1 0,7 5 0,-1 0 0,1 1 0,-2 0 0,1 1 0,-1 0 0,-1 0 0,11 15 0,41 80 0,-56-99 0,58 118 0,61 180 0,-107-259-1365,-6-10-5461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5:06.359"/>
    </inkml:context>
    <inkml:brush xml:id="br0">
      <inkml:brushProperty name="width" value="0.05" units="cm"/>
      <inkml:brushProperty name="height" value="0.05" units="cm"/>
    </inkml:brush>
  </inkml:definitions>
  <inkml:trace contextRef="#ctx0" brushRef="#br0">0 1 24575,'9'0'0,"10"0"0,11 0 0,9 8 0,6 12 0,8 6 0,3 7 0,-3 3 0,-7-6 0,-7-3 0,-6-2 0,-9-6-8191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8:59.799"/>
    </inkml:context>
    <inkml:brush xml:id="br0">
      <inkml:brushProperty name="width" value="0.05" units="cm"/>
      <inkml:brushProperty name="height" value="0.05" units="cm"/>
    </inkml:brush>
  </inkml:definitions>
  <inkml:trace contextRef="#ctx0" brushRef="#br0">477 1 24575,'-4'0'0,"-10"0"0,-15 0 0,-15 0 0,-17 0 0,-10 0 0,-7 0 0,7 0 0,11 0 0,15 0-8191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9:01.809"/>
    </inkml:context>
    <inkml:brush xml:id="br0">
      <inkml:brushProperty name="width" value="0.05" units="cm"/>
      <inkml:brushProperty name="height" value="0.05" units="cm"/>
    </inkml:brush>
  </inkml:definitions>
  <inkml:trace contextRef="#ctx0" brushRef="#br0">1 37 24575,'559'0'0,"-547"0"0,-8 1 0,1-1 0,-1 0 0,0 0 0,0 0 0,0 0 0,0 0 0,0-1 0,0 0 0,0 0 0,0 0 0,0 0 0,-1 0 0,8-5 0,-11 6 0,0-1 0,0 0 0,0 0 0,0 0 0,-1 1 0,1-1 0,0 0 0,0 0 0,-1 0 0,1 1 0,-1-1 0,1 0 0,-1 1 0,1-1 0,-1 0 0,1 1 0,-1-1 0,1 0 0,-1 1 0,0-1 0,1 1 0,-1-1 0,0 1 0,0 0 0,1-1 0,-1 1 0,-1-1 0,-12-7 0,40 22 0,-8-6 0,0 1 0,-1 1 0,-1 0 0,0 1 0,22 19 0,-38-29 1,0-1 1,1 0-1,-1 0 0,0 1 0,1-1 0,-1 0 1,0 0-1,1 1 0,-1-1 0,0 0 0,0 1 0,1-1 1,-1 0-1,0 1 0,0-1 0,0 1 0,1-1 1,-1 0-1,0 1 0,0-1 0,0 1 0,0-1 0,0 0 1,0 1-1,0-1 0,0 1 0,0-1 0,0 0 1,0 1-1,0-1 0,0 1 0,0-1 0,0 0 0,-1 1 1,1-1-1,0 1 0,0-1 0,0 0 0,-1 1 1,1-1-1,0 0 0,0 1 0,-1-1 0,0 1 0,-19 6-341,12-5-738,-7 4-5748</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9:02.569"/>
    </inkml:context>
    <inkml:brush xml:id="br0">
      <inkml:brushProperty name="width" value="0.05" units="cm"/>
      <inkml:brushProperty name="height" value="0.05" units="cm"/>
    </inkml:brush>
  </inkml:definitions>
  <inkml:trace contextRef="#ctx0" brushRef="#br0">256 0 24575,'0'9'0,"0"6"0,-12 14 0,-14 10 0,-13 11 0,-10 10 0,0-1 0,4-11 0,10-14-8191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9:03.114"/>
    </inkml:context>
    <inkml:brush xml:id="br0">
      <inkml:brushProperty name="width" value="0.05" units="cm"/>
      <inkml:brushProperty name="height" value="0.05" units="cm"/>
    </inkml:brush>
  </inkml:definitions>
  <inkml:trace contextRef="#ctx0" brushRef="#br0">0 1 24575,'13'13'0,"16"16"0,20 16 0,11 9 0,7 4 0,-4-5 0,-3-6 0,-13-7 0,-10-7 0,-6-8 0,-10-9-8191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9:03.735"/>
    </inkml:context>
    <inkml:brush xml:id="br0">
      <inkml:brushProperty name="width" value="0.05" units="cm"/>
      <inkml:brushProperty name="height" value="0.05" units="cm"/>
    </inkml:brush>
  </inkml:definitions>
  <inkml:trace contextRef="#ctx0" brushRef="#br0">0 0 24575,'0'5'0,"0"13"0,0 16 0,4 20 0,2 8 0,-1 7 0,-1 4 0,-1-6 0,-1-11 0,-1-10 0,4-9 0,1-6 0,-1-5 0,-1-6-8191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9:05.253"/>
    </inkml:context>
    <inkml:brush xml:id="br0">
      <inkml:brushProperty name="width" value="0.05" units="cm"/>
      <inkml:brushProperty name="height" value="0.05" units="cm"/>
    </inkml:brush>
  </inkml:definitions>
  <inkml:trace contextRef="#ctx0" brushRef="#br0">83 1 24575,'19'0'0,"-11"-1"0,1 1 0,-1 0 0,0 1 0,1 0 0,14 3 0,-20-3 0,-1 0 0,0 0 0,0 0 0,0 1 0,1-1 0,-1 1 0,0-1 0,-1 1 0,1-1 0,0 1 0,0 0 0,-1 0 0,1 0 0,-1 0 0,1 0 0,-1 0 0,0 0 0,0 1 0,0-1 0,0 0 0,0 1 0,-1-1 0,1 1 0,0 2 0,0 5 0,1-1 0,-2 1 0,1 0 0,-1-1 0,-1 1 0,0 0 0,0-1 0,-1 1 0,0-1 0,0 1 0,-1-1 0,-8 17 0,5-14 0,-2 0 0,0 0 0,0 0 0,-1-1 0,0 0 0,-1-1 0,0 0 0,-13 9 0,23-19 0,0 1 0,-1-1 0,1 0 0,0 0 0,-1 0 0,1 1 0,0-1 0,-1 0 0,1 0 0,0 1 0,0-1 0,-1 0 0,1 1 0,0-1 0,0 0 0,-1 1 0,1-1 0,0 0 0,0 1 0,0-1 0,0 1 0,0-1 0,0 0 0,0 1 0,-1-1 0,1 1 0,0-1 0,0 0 0,1 1 0,-1-1 0,0 1 0,0-1 0,0 0 0,0 1 0,0-1 0,0 0 0,0 1 0,1-1 0,-1 1 0,0-1 0,0 0 0,1 1 0,21 9 0,41 1 0,-54-10 0,233 49 0,-239-49 0,0 0 0,0 0 0,0 0 0,0 0 0,0 1 0,-1-1 0,1 1 0,0 0 0,-1 0 0,1 0 0,-1 0 0,0 0 0,0 0 0,0 1 0,0-1 0,0 1 0,0-1 0,-1 1 0,1 0 0,-1 0 0,1 0 0,-1 0 0,0 0 0,-1 0 0,1 0 0,0 0 0,-1 0 0,0 0 0,1 0 0,-2 5 0,1-3 0,0 0 0,-1 0 0,0 0 0,0 0 0,0 0 0,0 0 0,-1-1 0,0 1 0,0-1 0,0 1 0,-1-1 0,0 0 0,1 1 0,-1-2 0,-1 1 0,1 0 0,0 0 0,-8 5 0,-2-1 0,-1-1 0,1 0 0,-1-1 0,0-1 0,0 0 0,-1-1 0,-24 4 0,-1-2 0,-65 0 0,93-5-99,-4 0-82,0-1 0,0 0 0,0-1 1,0-1-1,0-1 0,-19-5 0,20 3-6645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9:07.054"/>
    </inkml:context>
    <inkml:brush xml:id="br0">
      <inkml:brushProperty name="width" value="0.05" units="cm"/>
      <inkml:brushProperty name="height" value="0.05" units="cm"/>
    </inkml:brush>
  </inkml:definitions>
  <inkml:trace contextRef="#ctx0" brushRef="#br0">1 138 24575,'665'0'0,"-650"0"0,-9 0 0,-1 1 0,0-1 0,1 0 0,-1 0 0,0-1 0,1 1 0,-1-1 0,0 0 0,0-1 0,0 1 0,0-1 0,0 0 0,6-4 0,-10 5 0,-1 1 0,1-1 0,0 0 0,-1 0 0,0 1 0,1-1 0,-1 0 0,1 0 0,-1 0 0,0 0 0,0 0 0,1 0 0,-1 0 0,0 1 0,0-1 0,0 0 0,0 0 0,0 0 0,0 0 0,0 0 0,-1 0 0,1 0 0,0 0 0,0 0 0,-1 1 0,1-1 0,0 0 0,-1 0 0,1 0 0,-1 0 0,1 1 0,-1-1 0,0 0 0,1 1 0,-1-1 0,-1 0 0,-27-27 0,27 26 0,-19-14 0,-1 1 0,-30-16 0,113 68 0,-48-27 0,-1 0 0,0 0 0,0 2 0,-1-1 0,15 21 0,-25-30 0,1 1 0,-1-1 0,1 1 0,-1-1 0,0 1 0,0 0 0,0 0 0,0-1 0,0 1 0,-1 0 0,1 0 0,-1 0 0,0 0 0,0 0 0,0 0 0,0 0 0,0-1 0,-1 1 0,1 0 0,-1 0 0,0 0 0,0 0 0,0-1 0,0 1 0,0 0 0,-1-1 0,1 1 0,-1-1 0,0 0 0,1 1 0,-1-1 0,0 0 0,0 0 0,-1 0 0,1 0 0,0-1 0,-1 1 0,-3 2 0,-44 23 0,40-22 0,0 0 0,0 1 0,0-1 0,1 2 0,-13 11 0,-8 7-1365,15-17-5461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0:33.171"/>
    </inkml:context>
    <inkml:brush xml:id="br0">
      <inkml:brushProperty name="width" value="0.05" units="cm"/>
      <inkml:brushProperty name="height" value="0.05" units="cm"/>
      <inkml:brushProperty name="color" value="#E71224"/>
    </inkml:brush>
  </inkml:definitions>
  <inkml:trace contextRef="#ctx0" brushRef="#br0">103 0 24575,'-1'5'0,"0"0"0,-1 0 0,0 0 0,0-1 0,0 1 0,0-1 0,-4 6 0,-5 9 0,-7 23 0,-21 67 0,34-91 0,1 1 0,1-1 0,1 1 0,0 0 0,1-1 0,4 32 0,-3-46 0,1-1 0,0 1 0,-1-1 0,2 1 0,-1-1 0,0 0 0,1 0 0,-1 0 0,1 0 0,0 0 0,0 0 0,0 0 0,0 0 0,1-1 0,-1 1 0,1-1 0,0 0 0,-1 0 0,1 0 0,0 0 0,0 0 0,1 0 0,-1-1 0,0 0 0,0 1 0,1-1 0,-1 0 0,0-1 0,1 1 0,-1-1 0,1 1 0,-1-1 0,1 0 0,-1-1 0,1 1 0,-1 0 0,1-1 0,-1 0 0,1 0 0,-1 0 0,0 0 0,1 0 0,-1-1 0,0 0 0,0 1 0,0-1 0,0 0 0,-1 0 0,1-1 0,0 1 0,-1-1 0,3-3 0,3-3 0,-1-1 0,-1 0 0,0 0 0,0 0 0,-1-1 0,0 0 0,-1 0 0,0 0 0,-1 0 0,0-1 0,-1 0 0,0 1 0,-1-1 0,-1 0 0,1 0 0,-2 1 0,0-1 0,0 0 0,-5-17 0,4 24 0,0 0 0,-1 1 0,0-1 0,1 1 0,-2-1 0,1 1 0,-1 0 0,1 0 0,-1 1 0,0-1 0,0 1 0,-1 0 0,1 0 0,-1 0 0,1 0 0,-1 1 0,0 0 0,0 0 0,0 0 0,0 1 0,0-1 0,-1 1 0,1 1 0,0-1 0,0 1 0,-1 0 0,1 0 0,-1 0 0,1 1 0,-7 1 0,10-1 0,-1 1 0,1 0 0,-1 0 0,1 0 0,0 0 0,0 0 0,-1 0 0,2 1 0,-1-1 0,0 1 0,0-1 0,1 1 0,-1 0 0,1-1 0,0 1 0,0 0 0,0 0 0,0 0 0,1 0 0,-1 0 0,1 0 0,0 0 0,0 4 0,-1 2 0,1 0 0,0-1 0,0 1 0,1 0 0,0 0 0,5 16 0,0-14 0,0 0 0,1 0 0,0 0 0,1-1 0,0 0 0,0 0 0,1-1 0,1 0 0,12 10 0,14 13 0,-36-31 0,1 0 0,0 0 0,0 0 0,0 0 0,0 0 0,0 0 0,0 0 0,0 0 0,0-1 0,0 1 0,1 0 0,-1-1 0,0 1 0,0-1 0,1 1 0,-1-1 0,0 1 0,1-1 0,-1 0 0,0 0 0,1 0 0,-1 0 0,0 0 0,3 0 0,-3-1 0,0 0 0,0 0 0,0 1 0,0-1 0,0-1 0,0 1 0,0 0 0,0 0 0,-1 0 0,1 0 0,0-1 0,-1 1 0,1 0 0,-1-1 0,1 1 0,-1 0 0,0-1 0,1-2 0,1-8 0,-1 0 0,-1 0 0,0 0 0,-2-15 0,2 20 0,-2 1 0,1 0 0,0-1 0,-1 1 0,0 0 0,-1 0 0,0 0 0,0 0 0,0 0 0,0 1 0,-1-1 0,0 1 0,0 0 0,0 0 0,-1 0 0,0 1 0,1 0 0,-2 0 0,1 0 0,0 0 0,-9-3 0,13 6 0,0 1 0,0 0 0,0-1 0,0 1 0,0 0 0,0 0 0,-1-1 0,1 1 0,0 0 0,0 0 0,0 0 0,0 1 0,0-1 0,0 0 0,0 0 0,0 1 0,-1-1 0,1 0 0,0 1 0,0-1 0,0 1 0,1-1 0,-1 1 0,0 0 0,0-1 0,-1 2 0,0 1 0,0-1 0,1 1 0,-1-1 0,1 1 0,0-1 0,0 1 0,0-1 0,0 1 0,0 0 0,0 4 0,0 5 0,-1 0 0,2 0 0,1 23 0,0-30-33,1 0 0,-1 0-1,1-1 1,0 1 0,0-1 0,0 1-1,0-1 1,1 0 0,0 0 0,0 0-1,0 0 1,0-1 0,1 1 0,-1-1-1,5 4 1,1 1-800,2 3-5993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1:03.477"/>
    </inkml:context>
    <inkml:brush xml:id="br0">
      <inkml:brushProperty name="width" value="0.05" units="cm"/>
      <inkml:brushProperty name="height" value="0.05" units="cm"/>
      <inkml:brushProperty name="color" value="#E71224"/>
    </inkml:brush>
  </inkml:definitions>
  <inkml:trace contextRef="#ctx0" brushRef="#br0">1090 795 24575,'0'-2'0,"0"-1"0,-1 0 0,0 0 0,1 0 0,-1 1 0,0-1 0,0 0 0,0 1 0,-1-1 0,1 1 0,0 0 0,-1-1 0,0 1 0,0 0 0,-2-3 0,-37-29 0,29 25 0,-303-194 0,8 7 0,-12-50 0,313 241 0,1 1 0,0 0 0,0 0 0,0 1 0,-1 0 0,-6-4 0,11 7 0,0 0 0,0-1 0,0 1 0,0 0 0,1 0 0,-1 0 0,0 0 0,0 0 0,0 0 0,0 0 0,0 0 0,0 0 0,1 0 0,-1 0 0,0 0 0,0 1 0,0-1 0,0 0 0,1 0 0,-1 1 0,0-1 0,0 1 0,1-1 0,-1 1 0,0-1 0,1 1 0,-1 0 0,0-1 0,1 1 0,-1-1 0,1 1 0,-1 0 0,1 0 0,-1-1 0,1 1 0,0 0 0,-1 0 0,1 0 0,0 0 0,0-1 0,-1 1 0,1 0 0,0 0 0,0 0 0,0 1 0,-2 24 0,1 1 0,5 52 0,-2-61 0,-3-62 0,0 19 0,4-47 0,-2 69 0,0 0 0,0 0 0,0 0 0,1 0 0,-1 0 0,1 0 0,0 0 0,-1 1 0,1-1 0,1 1 0,-1-1 0,0 1 0,0 0 0,1 0 0,0 0 0,-1 0 0,1 0 0,0 1 0,0-1 0,0 1 0,0 0 0,0 0 0,0 0 0,0 0 0,0 0 0,6 0 0,11-2 0,0 1 0,0 0 0,23 3 0,-31-1 0,252 6-1365,-242-6-5461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1:11.544"/>
    </inkml:context>
    <inkml:brush xml:id="br0">
      <inkml:brushProperty name="width" value="0.05" units="cm"/>
      <inkml:brushProperty name="height" value="0.05" units="cm"/>
      <inkml:brushProperty name="color" value="#E71224"/>
    </inkml:brush>
  </inkml:definitions>
  <inkml:trace contextRef="#ctx0" brushRef="#br0">0 2 24575,'531'-1'0,"554"3"0,-671 14 0,-187-6 0,19 11 0,-1 0 0,249-11 0,-64-3 0,984-3 0,1197-4-1251,-1706 46 1170,-14 82 0,-839-118 14,433 86 373,3-33 725,636-44-886,-479-21-147,-344 10 2,197 1 0,40-37 0,-365 16 0,368-20 0,441-35 0,-559 58 0,-256 11 0,-149-2 0,596-15 0,-491 6 0,130-26 0,-224 30 0,35 0 0,-36 3 0,43-8 0,-62 8 0,0 0 0,0-1 0,-1 0 0,1-1 0,-1 0 0,0 0 0,0-1 0,13-9 0,35-40-1365,-31 26-5461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5:09.022"/>
    </inkml:context>
    <inkml:brush xml:id="br0">
      <inkml:brushProperty name="width" value="0.05" units="cm"/>
      <inkml:brushProperty name="height" value="0.05" units="cm"/>
    </inkml:brush>
  </inkml:definitions>
  <inkml:trace contextRef="#ctx0" brushRef="#br0">1 26 24575,'1204'0'0,"-1181"-1"0,0-2 0,30-6 0,-29 4 0,45-2 0,349 6 0,-193 2 0,-203 0 0,-1 1 0,32 8 0,-30-6 0,44 4 0,-30-6-455,-1 0 0,37 9 0,-52-7-6371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0:50.917"/>
    </inkml:context>
    <inkml:brush xml:id="br0">
      <inkml:brushProperty name="width" value="0.05" units="cm"/>
      <inkml:brushProperty name="height" value="0.05" units="cm"/>
      <inkml:brushProperty name="color" value="#E71224"/>
    </inkml:brush>
  </inkml:definitions>
  <inkml:trace contextRef="#ctx0" brushRef="#br0">43 29 24575,'-1'7'0,"1"0"0,0 0 0,1 0 0,0 1 0,0-1 0,0 0 0,3 7 0,-3-12 0,1 1 0,-1-1 0,1 0 0,0 0 0,-1 0 0,1 0 0,0 0 0,0 0 0,0 0 0,0-1 0,1 1 0,-1-1 0,0 1 0,1-1 0,-1 0 0,1 0 0,-1 0 0,1-1 0,-1 1 0,1 0 0,5 0 0,2 0 0,-1 1 0,1-1 0,1-1 0,10 0 0,-19 0 0,0 0 0,0-1 0,0 1 0,0 0 0,0-1 0,0 1 0,0-1 0,0 1 0,0-1 0,0 0 0,0 0 0,0 0 0,0 0 0,0 0 0,-1 0 0,1-1 0,0 1 0,-1-1 0,1 1 0,-1-1 0,0 1 0,1-1 0,-1 0 0,0 0 0,1-3 0,-2 3 0,0 0 0,0 0 0,0 0 0,0-1 0,-1 1 0,1 0 0,-1 0 0,1 0 0,-1 0 0,0 0 0,0 0 0,0 0 0,0 0 0,0 1 0,-1-1 0,1 0 0,0 0 0,-1 1 0,1-1 0,-1 1 0,0 0 0,1-1 0,-4 0 0,-43-30 0,40 28 0,-1 0 0,1 1 0,-1 0 0,0 0 0,-13-2 0,19 5 0,0-1 0,0 1 0,-1-1 0,1 1 0,0 0 0,0 0 0,0 0 0,0 1 0,0-1 0,0 1 0,0 0 0,0 0 0,0 0 0,0 0 0,0 0 0,1 0 0,-1 1 0,0 0 0,-3 2 0,6-3 4,-1-1-1,0 1 0,1 0 1,-1 0-1,0 0 0,1 0 1,-1 0-1,1 0 0,-1 0 1,1 0-1,0 0 0,-1 0 0,1 0 1,0 0-1,0 0 0,-1 0 1,1 0-1,0 0 0,0 0 1,0 0-1,0 0 0,1 0 1,-1 0-1,0 0 0,0 0 1,1 0-1,-1 0 0,1 0 1,-1 0-1,1 0 0,-1 0 1,1 0-1,-1 0 0,1 0 1,1 1-1,0 0-152,1 1 1,-1-1-1,1 0 1,0 0-1,0 0 1,-1 0-1,1 0 1,0-1-1,6 2 1,9 2-6678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0:51.725"/>
    </inkml:context>
    <inkml:brush xml:id="br0">
      <inkml:brushProperty name="width" value="0.05" units="cm"/>
      <inkml:brushProperty name="height" value="0.05" units="cm"/>
      <inkml:brushProperty name="color" value="#E71224"/>
    </inkml:brush>
  </inkml:definitions>
  <inkml:trace contextRef="#ctx0" brushRef="#br0">1 26 24575,'0'0'0,"0"-1"0,1 0 0,-1 0 0,1 0 0,-1 1 0,1-1 0,-1 0 0,1 0 0,-1 1 0,1-1 0,0 0 0,-1 1 0,1-1 0,0 1 0,0-1 0,-1 1 0,1-1 0,0 1 0,0 0 0,0-1 0,0 1 0,0 0 0,0 0 0,-1 0 0,1-1 0,1 1 0,29-4 0,-27 3 0,67-4 0,0 3 0,92 10 0,140 32 0,220 10 0,-487-48-1365,-6-1-5461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0:53.352"/>
    </inkml:context>
    <inkml:brush xml:id="br0">
      <inkml:brushProperty name="width" value="0.05" units="cm"/>
      <inkml:brushProperty name="height" value="0.05" units="cm"/>
      <inkml:brushProperty name="color" value="#E71224"/>
    </inkml:brush>
  </inkml:definitions>
  <inkml:trace contextRef="#ctx0" brushRef="#br0">0 0 24575,'85'113'0,"-18"-27"0,34 56 0,161 300 0,-248-409 0,-2 1 0,-1 0 0,-1 0 0,5 43 0,-13-67 0,-1-5 0,-1 0 0,2 0 0,-1 1 0,0-1 0,1 0 0,0 0 0,4 7 0,-6-12 0,1 1 0,-1 0 0,1-1 0,-1 1 0,1-1 0,0 1 0,-1-1 0,1 1 0,0-1 0,-1 1 0,1-1 0,0 0 0,0 1 0,-1-1 0,1 0 0,0 0 0,0 1 0,0-1 0,-1 0 0,1 0 0,1 0 0,0-1 0,0 1 0,0 0 0,1-1 0,-1 0 0,0 0 0,0 0 0,0 1 0,0-2 0,-1 1 0,1 0 0,3-2 0,23-21 0,0-1 0,-1-1 0,-2-1 0,-1-1 0,-1-1 0,23-39 0,101-205 0,-92 163 0,-44 86 0,-2-1 0,-1 0 0,-1 0 0,5-30 0,4-15 0,11-55-1365,-23 93-5461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0:54.900"/>
    </inkml:context>
    <inkml:brush xml:id="br0">
      <inkml:brushProperty name="width" value="0.05" units="cm"/>
      <inkml:brushProperty name="height" value="0.05" units="cm"/>
      <inkml:brushProperty name="color" value="#E71224"/>
    </inkml:brush>
  </inkml:definitions>
  <inkml:trace contextRef="#ctx0" brushRef="#br0">760 14 24575,'0'0'0,"0"-1"0,0 1 0,0-1 0,0 0 0,0 1 0,-1-1 0,1 1 0,0-1 0,0 1 0,0-1 0,0 0 0,-1 1 0,1-1 0,0 1 0,-1-1 0,1 1 0,0-1 0,-1 1 0,1 0 0,0-1 0,-1 1 0,1-1 0,-1 1 0,1 0 0,-1-1 0,1 1 0,-1 0 0,0-1 0,-19 1 0,-20 17 0,15-1 0,1 2 0,1 0 0,0 1 0,-29 35 0,-74 98 0,99-118 0,-21 28 0,-94 115 0,124-160 0,0 0 0,-1-1 0,-1-1 0,-27 16 0,-12 9 0,58-40 0,0 1 0,-1 0 0,1-1 0,0 1 0,0 0 0,0 0 0,0 0 0,0 0 0,0 0 0,0 0 0,0 0 0,0 0 0,0 0 0,1 1 0,-1-1 0,0 0 0,1 1 0,-1-1 0,1 0 0,-1 1 0,1-1 0,0 0 0,0 1 0,-1-1 0,1 1 0,0-1 0,0 1 0,1-1 0,-1 0 0,0 1 0,0-1 0,1 1 0,-1-1 0,1 0 0,-1 1 0,1-1 0,-1 0 0,1 0 0,0 1 0,0-1 0,0 0 0,-1 0 0,1 0 0,0 0 0,2 2 0,6 4 0,0 0 0,0-1 0,0 0 0,1-1 0,10 5 0,95 43 0,129 40 0,128 21 0,-304-95 0,264 71 0,-161-44 0,-162-44-273,-1 0 0,1 2 0,-1-1 0,10 6 0,-8-3-6553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0:56.662"/>
    </inkml:context>
    <inkml:brush xml:id="br0">
      <inkml:brushProperty name="width" value="0.05" units="cm"/>
      <inkml:brushProperty name="height" value="0.05" units="cm"/>
      <inkml:brushProperty name="color" value="#E71224"/>
    </inkml:brush>
  </inkml:definitions>
  <inkml:trace contextRef="#ctx0" brushRef="#br0">19 617 24575,'0'-6'0,"-1"-1"0,0 1 0,0 0 0,-1 0 0,-2-9 0,2 11 0,0-1 0,1 1 0,0-1 0,0 0 0,0 0 0,0 1 0,1-1 0,0 0 0,0 0 0,0 0 0,1-4 0,2 1 0,0 0 0,0 0 0,0 0 0,1 1 0,1 0 0,-1-1 0,1 2 0,0-1 0,1 0 0,-1 1 0,8-6 0,13-11 0,39-25 0,-43 32 0,52-34 0,-50 36 0,-1-1 0,-1-1 0,0-1 0,-1-1 0,-1-1 0,28-34 0,-36 36 0,1 0 0,1 0 0,0 1 0,30-25 0,-39 38 0,0 0 0,0 1 0,1-1 0,-1 1 0,1 0 0,-1 1 0,1-1 0,0 1 0,0 0 0,0 1 0,0-1 0,0 1 0,0 0 0,-1 1 0,1-1 0,0 1 0,0 1 0,10 2 0,13 5 0,-1 2 0,40 19 0,-49-21 0,84 44 0,-2 3 0,168 127 0,-238-159 0,-2 1 0,-2 1 0,26 31 0,-51-55-38,0 1 0,-1-1 0,1 1 1,0 0-1,-1 0 0,0 0 0,1 0 0,-1 0 0,0 0 0,-1 0 0,1 0 0,0 0 0,-1 0 0,0 1 0,0-1 0,0 0 1,0 0-1,0 1 0,-1-1 0,1 0 0,-1 0 0,0 0 0,0 0 0,0 0 0,0 0 0,-1 0 0,1 0 0,-1 0 0,0-1 1,0 1-1,0 0 0,0-1 0,0 0 0,0 1 0,-5 2 0,-6 6-6788</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0:58.861"/>
    </inkml:context>
    <inkml:brush xml:id="br0">
      <inkml:brushProperty name="width" value="0.05" units="cm"/>
      <inkml:brushProperty name="height" value="0.05" units="cm"/>
      <inkml:brushProperty name="color" value="#E71224"/>
    </inkml:brush>
  </inkml:definitions>
  <inkml:trace contextRef="#ctx0" brushRef="#br0">426 52 24575,'-3'-2'0,"0"0"0,0 0 0,-1 0 0,1 0 0,0 0 0,-1 1 0,0 0 0,1-1 0,-1 1 0,0 1 0,-4-2 0,-46-2 0,39 3 0,-52-2 0,-74 6 0,137-2 0,0-1 0,0 0 0,-1 1 0,1 0 0,0 0 0,0 0 0,0 1 0,0 0 0,0-1 0,0 1 0,1 0 0,-1 1 0,0-1 0,1 1 0,0-1 0,0 1 0,0 0 0,0 0 0,0 1 0,0-1 0,1 1 0,0-1 0,-1 1 0,1 0 0,1 0 0,-1-1 0,0 1 0,-1 8 0,0 7 0,0 0 0,2 0 0,0 0 0,1 0 0,2 24 0,0-3 0,-1-13 0,1 0 0,1-1 0,8 33 0,-7-44 0,0-1 0,2 1 0,0-1 0,0 0 0,1-1 0,1 1 0,10 12 0,-11-15 0,1-1 0,1 1 0,0-2 0,0 1 0,1-1 0,0-1 0,1 0 0,0 0 0,0-1 0,0 0 0,15 5 0,-19-9 0,15 8 0,0-1 0,1-2 0,1 0 0,-1-1 0,1-2 0,45 5 0,-49-9 0,22 2 0,1-2 0,0-2 0,58-9 0,-95 9 0,0 0 0,0-1 0,0 0 0,0 0 0,-1 0 0,1-1 0,0 0 0,-1 0 0,0 0 0,0-1 0,0 0 0,0 0 0,-1 0 0,1 0 0,4-8 0,-3 4 0,-1-1 0,0 0 0,-1-1 0,0 1 0,-1-1 0,0 1 0,0-1 0,2-16 0,3-31 0,-2-1 0,-2 1 0,-5-78 0,0 127 0,0 0 0,0 0 0,-1 1 0,0-1 0,0 0 0,-1 1 0,0 0 0,0-1 0,0 1 0,-1 0 0,0 1 0,-1-1 0,-7-8 0,-2 1 0,0 1 0,-1 1 0,0 0 0,-23-13 0,25 16 0,0 1 0,0 1 0,-1 0 0,0 1 0,0 0 0,-1 1 0,1 1 0,-1 0 0,0 1 0,-1 0 0,-27 0 0,5 3-1365,2 0-5461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1:14.675"/>
    </inkml:context>
    <inkml:brush xml:id="br0">
      <inkml:brushProperty name="width" value="0.05" units="cm"/>
      <inkml:brushProperty name="height" value="0.05" units="cm"/>
      <inkml:brushProperty name="color" value="#E71224"/>
    </inkml:brush>
  </inkml:definitions>
  <inkml:trace contextRef="#ctx0" brushRef="#br0">6 409 24575,'1'0'0,"-1"0"0,0-1 0,0 1 0,0 0 0,0 0 0,0 0 0,0 0 0,0-1 0,0 1 0,0 0 0,0 0 0,0 0 0,1 0 0,-1-1 0,0 1 0,0 0 0,0 0 0,0 0 0,-1-1 0,1 1 0,0 0 0,0 0 0,0 0 0,0 0 0,0-1 0,0 1 0,0 0 0,0 0 0,0 0 0,0 0 0,0-1 0,-1 1 0,1 0 0,0 0 0,0 0 0,0 0 0,0 0 0,0-1 0,-1 1 0,1 0 0,0 0 0,0 0 0,0 0 0,0 0 0,-1 0 0,1 0 0,0 0 0,0 0 0,0 0 0,0 0 0,-1 0 0,1 0 0,0 0 0,0 0 0,0 0 0,-1 0 0,1 0 0,0 0 0,0 0 0,0 0 0,0 0 0,-1 0 0,1 0 0,17-8 0,41-1 0,89-2 0,-48 5 0,125-20 0,153-7 0,-288 34 0,87-3 0,-152 0 0,0 0 0,-1-2 0,1-1 0,-1-1 0,27-11 0,-49 17 0,0 0 0,1-1 0,-1 1 0,0-1 0,0 0 0,1 1 0,-1-1 0,0 0 0,0 1 0,0-1 0,0 0 0,0 0 0,0 0 0,0 0 0,0 0 0,-1 0 0,1 0 0,0 0 0,0-1 0,-1 1 0,1 0 0,-1 0 0,1-3 0,-1 2 0,0 1 0,0-1 0,-1 0 0,1 1 0,-1-1 0,1 1 0,-1-1 0,1 1 0,-1-1 0,0 1 0,0-1 0,0 1 0,0 0 0,0-1 0,0 1 0,-2-2 0,-8-6 0,0 0 0,-1 0 0,-21-10 0,23 13 0,-284-149 0,274 144 0,16 8 0,13 6 0,-6-2 0,40 18 0,0 1 0,67 44 0,19 15 0,-125-76 0,0 0 0,1 1 0,-1-1 0,-1 1 0,1 0 0,-1 0 0,1 0 0,-1 0 0,5 9 0,-8-11 0,1 0 0,-1 0 0,1 0 0,-1 0 0,1 0 0,-1 0 0,0 0 0,0 0 0,0 0 0,0 0 0,0 0 0,-1 0 0,1 0 0,-1 0 0,1 0 0,-1 0 0,0 0 0,1-1 0,-1 1 0,0 0 0,0 0 0,0-1 0,-1 1 0,1 0 0,0-1 0,-1 1 0,1-1 0,-2 2 0,-26 22 46,-64 42-1,66-50-409,1 2 0,0 1 0,-41 41 0,55-46-6462</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1:16.868"/>
    </inkml:context>
    <inkml:brush xml:id="br0">
      <inkml:brushProperty name="width" value="0.05" units="cm"/>
      <inkml:brushProperty name="height" value="0.05" units="cm"/>
      <inkml:brushProperty name="color" value="#E71224"/>
    </inkml:brush>
  </inkml:definitions>
  <inkml:trace contextRef="#ctx0" brushRef="#br0">1 1 24575,'2'2'0,"-1"1"0,1-1 0,0 0 0,0 0 0,0 0 0,0 0 0,0 0 0,0 0 0,1-1 0,-1 1 0,0-1 0,1 1 0,0-1 0,4 2 0,5 3 0,180 116 0,218 178 0,-296-205 0,-28-27 0,-4 3 0,86 98 0,-166-166 0,0-1 0,0 1 0,1-1 0,-1 0 0,0 0 0,1 0 0,-1 0 0,4 2 0,-6-4 0,1 0 0,-1 0 0,0 0 0,0 0 0,1 0 0,-1 0 0,0 0 0,1 0 0,-1 0 0,0 0 0,0 0 0,1 0 0,-1 0 0,0 0 0,0 0 0,1 0 0,-1 0 0,0-1 0,0 1 0,1 0 0,-1 0 0,0 0 0,0 0 0,1-1 0,-1 1 0,0 0 0,0 0 0,0 0 0,0-1 0,1 1 0,-1 0 0,0-1 0,4-18 0,-4-236 0,-3 132 0,3 510 0,0-383 0,0-1 0,0 0 0,0 0 0,0 1 0,-1-1 0,1 0 0,-1 0 0,0 0 0,0 0 0,0 0 0,0 0 0,0 0 0,-1 0 0,1 0 0,-1 0 0,-4 4 0,3-5 0,0 0 0,0 0 0,0 0 0,-1-1 0,1 1 0,0-1 0,-1 0 0,1 0 0,-1 0 0,0 0 0,1-1 0,-1 1 0,0-1 0,-6 0 0,-4-1 0,-1 0 0,1-2 0,-1 1 0,1-1 0,0-1 0,0-1 0,1 0 0,-1-1 0,1 0 0,-18-12 0,-48-19 0,56 29-1365,3 3-5461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1:19.270"/>
    </inkml:context>
    <inkml:brush xml:id="br0">
      <inkml:brushProperty name="width" value="0.05" units="cm"/>
      <inkml:brushProperty name="height" value="0.05" units="cm"/>
      <inkml:brushProperty name="color" value="#E71224"/>
    </inkml:brush>
  </inkml:definitions>
  <inkml:trace contextRef="#ctx0" brushRef="#br0">841 0 24575,'-12'20'0,"-18"38"0,4-4 0,-35 52 0,2-4 0,-91 216 0,123-245 0,-3-1 0,-4-2 0,-2-1 0,-63 89 0,38-62 0,23-33 0,36-60 0,1 0 0,-1-1 0,0 1 0,0-1 0,0 1 0,0-1 0,0 0 0,-1 0 0,1 0 0,-1 0 0,1-1 0,-1 1 0,0 0 0,0-1 0,1 0 0,-1 0 0,-5 2 0,5-3 0,0 0 0,1 0 0,-1-1 0,0 1 0,1 0 0,-1-1 0,0 0 0,1 1 0,-1-1 0,1 0 0,-1-1 0,1 1 0,0 0 0,-1-1 0,1 1 0,0-1 0,0 1 0,0-1 0,0 0 0,-3-3 0,-1-3 0,1 0 0,-1 0 0,1 0 0,1 0 0,-1-1 0,1 0 0,1 1 0,0-2 0,-3-10 0,-13-90 0,16 86 0,-4-88 0,6 236 0,4 84 0,-3-205 0,1-1 0,-1 0 0,1 0 0,0 0 0,0 0 0,0 0 0,0 0 0,0 0 0,0 0 0,0 0 0,0 0 0,1 0 0,-1-1 0,1 1 0,0 0 0,-1-1 0,1 1 0,0-1 0,0 0 0,0 0 0,0 0 0,0 0 0,0 0 0,0 0 0,0 0 0,0-1 0,0 1 0,4 0 0,7 1 0,0 0 0,0-1 0,23-1 0,-19 0 0,462-5-1365,-458 5-5461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1:23.125"/>
    </inkml:context>
    <inkml:brush xml:id="br0">
      <inkml:brushProperty name="width" value="0.05" units="cm"/>
      <inkml:brushProperty name="height" value="0.05" units="cm"/>
      <inkml:brushProperty name="color" value="#E71224"/>
    </inkml:brush>
  </inkml:definitions>
  <inkml:trace contextRef="#ctx0" brushRef="#br0">1 46 24575,'0'20'0,"0"-10"0,-1 0 0,2 0 0,-1 0 0,2 0 0,2 11 0,-3-18 0,0 0 0,0 0 0,0-1 0,0 1 0,1 0 0,0-1 0,-1 1 0,1-1 0,0 0 0,0 1 0,0-1 0,1 0 0,-1 0 0,0 0 0,1-1 0,-1 1 0,1-1 0,0 1 0,-1-1 0,1 0 0,4 2 0,23 4 0,1-1 0,-1-1 0,41 1 0,33 5 0,-15 6 0,-30-5 0,107 7 0,-118-17 0,4 1 0,0-3 0,92-10 0,-53-12 0,12-1 0,-98 21 6,0 1-1,0-1 1,0 0-1,0 0 1,0-1-1,-1 1 1,1-1-1,-1 0 1,0 0-1,0-1 1,0 1-1,0-1 1,0 0-1,-1 0 0,0 0 1,1-1-1,-2 1 1,1-1-1,0 1 1,2-8-1,4-11-447,0 0-1,11-47 0,-19 66 291,4-18-6674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8:22.440"/>
    </inkml:context>
    <inkml:brush xml:id="br0">
      <inkml:brushProperty name="width" value="0.05" units="cm"/>
      <inkml:brushProperty name="height" value="0.05" units="cm"/>
    </inkml:brush>
  </inkml:definitions>
  <inkml:trace contextRef="#ctx0" brushRef="#br0">1 1 24575,'2'1'0,"0"1"0,1 0 0,0-1 0,-1 0 0,1 0 0,0 0 0,0 0 0,0 0 0,0 0 0,-1-1 0,7 1 0,8 2 0,159 55 0,-27-6 0,-123-45 0,1-1 0,-1-2 0,51 4 0,473-9 0,-214-1 0,443 2-1365,-754 0-5461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1:36.861"/>
    </inkml:context>
    <inkml:brush xml:id="br0">
      <inkml:brushProperty name="width" value="0.05" units="cm"/>
      <inkml:brushProperty name="height" value="0.05" units="cm"/>
      <inkml:brushProperty name="color" value="#E71224"/>
    </inkml:brush>
  </inkml:definitions>
  <inkml:trace contextRef="#ctx0" brushRef="#br0">1 79 24575,'25'-10'0,"1"1"0,0 2 0,0 0 0,1 2 0,31-3 0,-21 3 0,299-22 0,5 28 0,-122 2 0,311-3 0,-490 1 0,50 10 0,19 1 0,496-10 0,-307-4 0,-247 2-1365,-31 0-5461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1:37.260"/>
    </inkml:context>
    <inkml:brush xml:id="br0">
      <inkml:brushProperty name="width" value="0.05" units="cm"/>
      <inkml:brushProperty name="height" value="0.05" units="cm"/>
      <inkml:brushProperty name="color" value="#E71224"/>
    </inkml:brush>
  </inkml:definitions>
  <inkml:trace contextRef="#ctx0" brushRef="#br0">20 0 24575,'-9'0'0,"-2"0"-8191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4:01.281"/>
    </inkml:context>
    <inkml:brush xml:id="br0">
      <inkml:brushProperty name="width" value="0.05" units="cm"/>
      <inkml:brushProperty name="height" value="0.05" units="cm"/>
      <inkml:brushProperty name="color" value="#E71224"/>
    </inkml:brush>
  </inkml:definitions>
  <inkml:trace contextRef="#ctx0" brushRef="#br0">1 1 24575,'4'0'0,"14"0"0,12 0 0,14 0 0,12 4 0,5 1 0,0 1 0,-6-2 0,-4 3 0,-6 1 0,-7-2 0,-10-1-8191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4:02.233"/>
    </inkml:context>
    <inkml:brush xml:id="br0">
      <inkml:brushProperty name="width" value="0.05" units="cm"/>
      <inkml:brushProperty name="height" value="0.05" units="cm"/>
      <inkml:brushProperty name="color" value="#E71224"/>
    </inkml:brush>
  </inkml:definitions>
  <inkml:trace contextRef="#ctx0" brushRef="#br0">0 1 24575,'4'0'0,"6"0"0,5 0 0,4 0 0,3 0 0,7 0 0,6 0 0,1 0 0,0 0 0,-8 0-8191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3:17.354"/>
    </inkml:context>
    <inkml:brush xml:id="br0">
      <inkml:brushProperty name="width" value="0.05" units="cm"/>
      <inkml:brushProperty name="height" value="0.05" units="cm"/>
      <inkml:brushProperty name="color" value="#E71224"/>
    </inkml:brush>
  </inkml:definitions>
  <inkml:trace contextRef="#ctx0" brushRef="#br0">1 49 24575,'79'0'0,"608"-19"0,241-11 0,-74 30-1365,-815 0-5461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3:18.382"/>
    </inkml:context>
    <inkml:brush xml:id="br0">
      <inkml:brushProperty name="width" value="0.05" units="cm"/>
      <inkml:brushProperty name="height" value="0.05" units="cm"/>
      <inkml:brushProperty name="color" value="#E71224"/>
    </inkml:brush>
  </inkml:definitions>
  <inkml:trace contextRef="#ctx0" brushRef="#br0">0 0 24575,'13'0'0,"16"0"0,8 0 0,10 0 0,5 0 0,3 0 0,-1 0 0,5 0 0,3 0 0,5 0 0,3 0 0,-6 0 0,-6 0 0,-8 0 0,-9 0 0,-6 0 0,-11 0-8191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3:22.331"/>
    </inkml:context>
    <inkml:brush xml:id="br0">
      <inkml:brushProperty name="width" value="0.05" units="cm"/>
      <inkml:brushProperty name="height" value="0.05" units="cm"/>
      <inkml:brushProperty name="color" value="#E71224"/>
    </inkml:brush>
  </inkml:definitions>
  <inkml:trace contextRef="#ctx0" brushRef="#br0">1 126 24575,'2361'0'0,"-1871"-13"0,34 0 0,-15 28 0,350 21 0,11-35 0,-456-3 0,88-10 0,-14-1 0,-357 13 0,727-23 0,-208-5 0,-490 19 0,-24 1 0,514-8 0,233-6 0,1183 3 0,-1390 21 0,379-2-1365,-1034 0-5461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3:25.090"/>
    </inkml:context>
    <inkml:brush xml:id="br0">
      <inkml:brushProperty name="width" value="0.05" units="cm"/>
      <inkml:brushProperty name="height" value="0.05" units="cm"/>
      <inkml:brushProperty name="color" value="#E71224"/>
    </inkml:brush>
  </inkml:definitions>
  <inkml:trace contextRef="#ctx0" brushRef="#br0">2293 1 24575,'-3'0'0,"-1"1"0,1 0 0,-1 0 0,1 0 0,0 1 0,-1-1 0,-5 4 0,-7 3 0,-48 20 0,2 2 0,2 3 0,1 2 0,-88 70 0,-33 34 0,-7-9 0,-291 155 0,-138 88 0,494-295 0,-58 26 0,172-100-195,0-1 0,0 1 0,-1-1 0,1-1 0,-1 1 0,-10 0 0,-1-1-6631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3:29.448"/>
    </inkml:context>
    <inkml:brush xml:id="br0">
      <inkml:brushProperty name="width" value="0.05" units="cm"/>
      <inkml:brushProperty name="height" value="0.05" units="cm"/>
      <inkml:brushProperty name="color" value="#E71224"/>
    </inkml:brush>
  </inkml:definitions>
  <inkml:trace contextRef="#ctx0" brushRef="#br0">1 6 24575,'0'-1'0,"1"1"0,-1-1 0,0 1 0,1 0 0,0-1 0,-1 1 0,1-1 0,-1 1 0,1 0 0,-1 0 0,1-1 0,0 1 0,-1 0 0,1 0 0,-1 0 0,1 0 0,0 0 0,-1 0 0,1 0 0,0 0 0,-1 0 0,1 0 0,0 0 0,-1 0 0,1 0 0,-1 0 0,1 1 0,0-1 0,-1 0 0,1 0 0,-1 1 0,1-1 0,-1 0 0,2 1 0,26 10 0,85 40 0,-3 4 0,-3 5 0,-2 5 0,-3 4 0,118 105 0,-5 2 0,5-1 0,-167-131 0,353 277 0,-283-236 0,-67-49 0,71 61 0,-60-47-172,-48-38-1021,-4-1-5633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3:12.933"/>
    </inkml:context>
    <inkml:brush xml:id="br0">
      <inkml:brushProperty name="width" value="0.05" units="cm"/>
      <inkml:brushProperty name="height" value="0.05" units="cm"/>
      <inkml:brushProperty name="color" value="#E71224"/>
    </inkml:brush>
  </inkml:definitions>
  <inkml:trace contextRef="#ctx0" brushRef="#br0">0 0 24575,'8'7'0,"-1"-1"0,1 0 0,0-1 0,1 0 0,-1 0 0,1 0 0,0-1 0,1-1 0,14 5 0,10 0 0,45 5 0,-69-12 0,326 23 33,5-24-180,-131-2-1104,-187 2-5575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8:49.532"/>
    </inkml:context>
    <inkml:brush xml:id="br0">
      <inkml:brushProperty name="width" value="0.05" units="cm"/>
      <inkml:brushProperty name="height" value="0.05" units="cm"/>
    </inkml:brush>
  </inkml:definitions>
  <inkml:trace contextRef="#ctx0" brushRef="#br0">893 33 24575,'-210'-14'0,"145"6"0,-1 4 0,-93 5 0,141 2 0,0 1 0,0 1 0,0 1 0,0 0 0,1 2 0,0 0 0,-23 14 0,20-9 0,1 0 0,0 1 0,1 1 0,0 1 0,2 1 0,-29 35 0,36-39 0,0 0 0,1 0 0,1 1 0,0 0 0,1 0 0,1 1 0,0 0 0,1 0 0,0 0 0,1 0 0,-1 22 0,2-7 0,1 1 0,2-1 0,1 0 0,6 32 0,-6-54 0,0 0 0,0 0 0,0-1 0,1 1 0,0-1 0,1 0 0,-1 1 0,1-2 0,1 1 0,-1 0 0,1-1 0,1 0 0,-1 0 0,1 0 0,0-1 0,0 0 0,0 0 0,1-1 0,0 1 0,11 4 0,24 7 0,63 15 0,-60-19 0,52 21 0,-69-21 0,0-2 0,1-1 0,0-2 0,1 0 0,0-2 0,0-2 0,51 1 0,-28-4 0,74-2 0,-122 1 0,0 0 0,1 0 0,-1-1 0,0 0 0,0 0 0,0 0 0,0 0 0,0-1 0,-1 0 0,1 0 0,-1 0 0,1-1 0,-1 1 0,0-1 0,-1 0 0,1 0 0,-1 0 0,1-1 0,-1 1 0,-1-1 0,1 0 0,-1 0 0,4-9 0,3-11 0,-1-1 0,-2 0 0,6-43 0,-7 41 0,1-7 0,3-14 0,-2 0 0,1-51 0,-8 85 0,0 1 0,-2-1 0,1 0 0,-2 1 0,0-1 0,0 1 0,-1 0 0,-1 0 0,-1 1 0,0-1 0,-11-17 0,-18-29-13,21 37-325,0 0 0,-1 0 0,-21-24 0,22 34-6488</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3:13.864"/>
    </inkml:context>
    <inkml:brush xml:id="br0">
      <inkml:brushProperty name="width" value="0.05" units="cm"/>
      <inkml:brushProperty name="height" value="0.05" units="cm"/>
      <inkml:brushProperty name="color" value="#E71224"/>
    </inkml:brush>
  </inkml:definitions>
  <inkml:trace contextRef="#ctx0" brushRef="#br0">0 1 24575,'479'14'0,"-190"-4"-1365,-269-10-5461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3:30.747"/>
    </inkml:context>
    <inkml:brush xml:id="br0">
      <inkml:brushProperty name="width" value="0.05" units="cm"/>
      <inkml:brushProperty name="height" value="0.05" units="cm"/>
      <inkml:brushProperty name="color" value="#E71224"/>
    </inkml:brush>
  </inkml:definitions>
  <inkml:trace contextRef="#ctx0" brushRef="#br0">0 26 24575,'2799'0'0,"-2534"-13"0,9 0 0,-242 14-1365,-4-1-5461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3:31.536"/>
    </inkml:context>
    <inkml:brush xml:id="br0">
      <inkml:brushProperty name="width" value="0.05" units="cm"/>
      <inkml:brushProperty name="height" value="0.05" units="cm"/>
      <inkml:brushProperty name="color" value="#E71224"/>
    </inkml:brush>
  </inkml:definitions>
  <inkml:trace contextRef="#ctx0" brushRef="#br0">31 0 24575,'-4'0'0,"-6"0"0,-1 4 0,6 2 0,11-1 0,27-1 0,44-1 0,52-1 0,50-1 0,36 0 0,28-1 0,-6-1 0,-23 1 0,-44 0 0,-41 0 0,-40 0 0,-34 0-8191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3:34.632"/>
    </inkml:context>
    <inkml:brush xml:id="br0">
      <inkml:brushProperty name="width" value="0.05" units="cm"/>
      <inkml:brushProperty name="height" value="0.05" units="cm"/>
      <inkml:brushProperty name="color" value="#E71224"/>
    </inkml:brush>
  </inkml:definitions>
  <inkml:trace contextRef="#ctx0" brushRef="#br0">1439 0 24575,'-4'0'0,"-14"0"0,-29 0 0,-24 9 0,-20 10 0,-24 7 0,-18 3 0,-7 1 0,-5 8 0,1 1 0,9-1 0,14-4 0,24-6 0,23-10 0,22-6 0,18-2 0,16-2-8191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3:35.471"/>
    </inkml:context>
    <inkml:brush xml:id="br0">
      <inkml:brushProperty name="width" value="0.05" units="cm"/>
      <inkml:brushProperty name="height" value="0.05" units="cm"/>
      <inkml:brushProperty name="color" value="#E71224"/>
    </inkml:brush>
  </inkml:definitions>
  <inkml:trace contextRef="#ctx0" brushRef="#br0">1562 0 24575,'25'0'0,"-22"0"0,-6 0 0,-48 0 0,-700 19 0,618-11 0,-134 10 0,194-10 0,-114 29 0,93-5-1365,64-19-5461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3:36.191"/>
    </inkml:context>
    <inkml:brush xml:id="br0">
      <inkml:brushProperty name="width" value="0.05" units="cm"/>
      <inkml:brushProperty name="height" value="0.05" units="cm"/>
      <inkml:brushProperty name="color" value="#E71224"/>
    </inkml:brush>
  </inkml:definitions>
  <inkml:trace contextRef="#ctx0" brushRef="#br0">1960 0 24575,'-18'1'0,"0"1"0,-1 0 0,-17 5 0,-2 1 0,-1112 258 0,988-213 0,47-13 0,-236 49 0,321-85-1365,7-2-5461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3:36.934"/>
    </inkml:context>
    <inkml:brush xml:id="br0">
      <inkml:brushProperty name="width" value="0.05" units="cm"/>
      <inkml:brushProperty name="height" value="0.05" units="cm"/>
      <inkml:brushProperty name="color" value="#E71224"/>
    </inkml:brush>
  </inkml:definitions>
  <inkml:trace contextRef="#ctx0" brushRef="#br0">1145 0 24575,'-12'0'0,"-30"0"0,-49 5 0,-47 8 0,-21 4 0,-1-2 0,19-4 0,26 1 0,27-2 0,24 3 0,20-3 0,13-1 0,7-3 0,3-3 0,7-1-8191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3:41.998"/>
    </inkml:context>
    <inkml:brush xml:id="br0">
      <inkml:brushProperty name="width" value="0.05" units="cm"/>
      <inkml:brushProperty name="height" value="0.05" units="cm"/>
      <inkml:brushProperty name="color" value="#E71224"/>
    </inkml:brush>
  </inkml:definitions>
  <inkml:trace contextRef="#ctx0" brushRef="#br0">333 1924 24575,'-1'-1'0,"0"1"0,0 0 0,0-1 0,0 1 0,1 0 0,-1-1 0,0 1 0,0-1 0,0 0 0,0 1 0,1-1 0,-1 0 0,0 1 0,1-1 0,-1 0 0,0 0 0,1 1 0,-1-1 0,1 0 0,-1 0 0,1 0 0,-1 0 0,1 0 0,0 0 0,0 0 0,-1 0 0,1 0 0,0-1 0,-5-34 0,5 30 0,-5-360 0,8 200 0,-3-1108 0,0 1268 0,-2-27 0,2 32 0,0 1 0,0-1 0,0 0 0,0 1 0,0-1 0,0 1 0,0-1 0,-1 1 0,1-1 0,0 0 0,0 1 0,-1-1 0,1 1 0,0-1 0,-1 1 0,1-1 0,0 1 0,-1-1 0,1 1 0,-1 0 0,1-1 0,-1 1 0,1 0 0,-1-1 0,1 1 0,-1 0 0,1-1 0,-1 1 0,1 0 0,-1 0 0,1 0 0,-1 0 0,0-1 0,1 1 0,-1 0 0,1 0 0,-1 0 0,0 0 0,1 0 0,-1 0 0,1 1 0,-1-1 0,0 0 0,0 0 0,-9 6 0,1 0 0,0 0 0,0 1 0,0 0 0,1 0 0,0 1 0,1 0 0,-8 11 0,-5 3 0,-32 39 0,-67 105 0,108-146 0,11-20 0,0 0 0,0-1 0,1 1 0,-1 0 0,0 0 0,0 0 0,1 0 0,-1 0 0,0 0 0,1 0 0,-1 0 0,0 0 0,0 0 0,1 0 0,-1 0 0,0 0 0,0 0 0,1 0 0,-1 0 0,0 0 0,1 0 0,-1 0 0,0 0 0,0 0 0,1 0 0,-1 0 0,0 1 0,0-1 0,1 0 0,-1 0 0,0 0 0,0 0 0,0 1 0,1-1 0,-1 0 0,0 0 0,0 0 0,0 1 0,0-1 0,0 0 0,1 0 0,-1 1 0,0-1 0,0 0 0,0 0 0,0 1 0,0-1 0,0 0 0,0 1 0,0-1 0,0 0 0,0 0 0,0 1 0,0-1 0,0 0 0,0 1 0,0-1 0,0 0 0,0 0 0,-1 1 0,1-1 0,0 0 0,0 0 0,0 1 0,0-1 0,-1 0 0,11-4 0,-1 0 0,0-1 0,0-1 0,0 0 0,0 0 0,9-9 0,49-52 0,-26 25 0,45-41 0,-84 81 0,-1 1 0,1 0 0,0 0 0,0-1 0,0 2 0,0-1 0,0 0 0,0 0 0,0 1 0,0-1 0,0 1 0,0-1 0,1 1 0,-1 0 0,0 0 0,0 0 0,0 0 0,0 0 0,1 1 0,-1-1 0,0 0 0,0 1 0,0 0 0,0 0 0,0-1 0,0 1 0,0 0 0,0 1 0,-1-1 0,1 0 0,0 0 0,0 1 0,-1-1 0,2 3 0,8 7 0,0 0 0,-2 0 0,16 24 0,-18-25 0,70 117 0,-1 0 0,-46-78-1365,-21-29-5461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3:57.720"/>
    </inkml:context>
    <inkml:brush xml:id="br0">
      <inkml:brushProperty name="width" value="0.05" units="cm"/>
      <inkml:brushProperty name="height" value="0.05" units="cm"/>
      <inkml:brushProperty name="color" value="#E71224"/>
    </inkml:brush>
  </inkml:definitions>
  <inkml:trace contextRef="#ctx0" brushRef="#br0">1 53 24575,'2'2'0,"1"0"0,0 0 0,0 0 0,0 0 0,0-1 0,0 0 0,0 1 0,0-1 0,1 0 0,-1 0 0,0-1 0,4 1 0,48 3 0,-27-3 0,707 43 0,-325-21 0,502-11 0,-554-15 0,2653 3 0,-2710-12 0,-44 0 0,98 10 0,123-3 0,0-26 0,124-31 0,4 35 0,-557 26 0,-1 2 0,0 3 0,77 14 0,-73-6 0,1-3 0,88 3 0,110-12 0,-115-3 0,738 3 0,-864 0-227,-1-1-1,1 1 1,-1-2-1,1 0 1,9-3-1,-3 0-6598</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4:21.484"/>
    </inkml:context>
    <inkml:brush xml:id="br0">
      <inkml:brushProperty name="width" value="0.05" units="cm"/>
      <inkml:brushProperty name="height" value="0.05" units="cm"/>
      <inkml:brushProperty name="color" value="#E71224"/>
    </inkml:brush>
  </inkml:definitions>
  <inkml:trace contextRef="#ctx0" brushRef="#br0">1 50 24575,'935'-20'0,"767"-9"0,-1639 32 0,1 4 0,93 20 0,11 3 0,580 25 0,4-49 0,-627-6 0,3546-5-1365,-3649 5-5461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9:12.735"/>
    </inkml:context>
    <inkml:brush xml:id="br0">
      <inkml:brushProperty name="width" value="0.05" units="cm"/>
      <inkml:brushProperty name="height" value="0.05" units="cm"/>
    </inkml:brush>
  </inkml:definitions>
  <inkml:trace contextRef="#ctx0" brushRef="#br0">570 375 24575,'1'-1'0,"0"1"0,0 0 0,0 0 0,-1-1 0,1 1 0,0-1 0,0 1 0,0-1 0,-1 1 0,1-1 0,0 1 0,0-1 0,-1 1 0,1-1 0,-1 0 0,1 0 0,0 1 0,-1-1 0,0 0 0,1 0 0,-1 0 0,1 1 0,-1-1 0,0 0 0,0 0 0,1 0 0,-1-2 0,5-28 0,-5 28 0,1-4 0,2-24 0,-1 0 0,-1 1 0,-1-1 0,-8-55 0,6 81 0,0 0 0,0-1 0,0 1 0,0 0 0,-1 0 0,0 1 0,0-1 0,0 0 0,0 1 0,-1 0 0,0 0 0,0 0 0,0 0 0,0 1 0,-1-1 0,1 1 0,-1 0 0,0 1 0,0-1 0,0 1 0,0 0 0,0 0 0,0 0 0,-11-1 0,-10-1 0,0 0 0,0 2 0,0 2 0,-27 1 0,23 0 0,-11-2 0,28 0 0,1 0 0,-1 1 0,1 1 0,0 0 0,-1 0 0,-17 6 0,25-5 0,0 1 0,1 0 0,-1 0 0,0 0 0,1 0 0,0 1 0,0 0 0,0 0 0,0 0 0,0 1 0,1-1 0,0 1 0,-5 9 0,-2 6 0,1 1 0,-7 21 0,-27 105 0,38-125 0,2 0 0,0 1 0,1-1 0,3 42 0,0-57 0,0 0 0,1 0 0,0 0 0,1 0 0,-1 0 0,1 0 0,0 0 0,1-1 0,0 1 0,0-1 0,0 0 0,1-1 0,0 1 0,0-1 0,0 1 0,1-2 0,0 1 0,0-1 0,0 1 0,0-2 0,8 5 0,15 6 0,1-1 0,1-2 0,46 12 0,-47-15 0,2-1 0,1-2 0,0-1 0,0-1 0,0-2 0,37-4 0,-10 2 0,-55 1 0,0 0 0,1 0 0,-1 0 0,0-1 0,0 0 0,1 0 0,-1 0 0,0-1 0,0 1 0,0-1 0,0-1 0,-1 1 0,1-1 0,0 1 0,-1-1 0,0 0 0,0-1 0,0 1 0,0-1 0,0 0 0,-1 0 0,1 0 0,-1 0 0,0-1 0,-1 1 0,3-6 0,2-4 0,-1 1 0,-1-1 0,0-1 0,-1 1 0,-1-1 0,0 1 0,1-22 0,-3 2 0,-1 0 0,-5-38 0,4 67-62,-1 0 0,1 1 0,-1-1 0,0 0 0,0 1 0,0 0 0,-1-1 0,0 1 0,0 0 0,0 1 0,0-1 0,0 0-1,-1 1 1,0 0 0,0 0 0,0 0 0,0 0 0,0 0 0,0 1 0,-1 0 0,-6-3 0,-8-3-6764</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4:22.718"/>
    </inkml:context>
    <inkml:brush xml:id="br0">
      <inkml:brushProperty name="width" value="0.05" units="cm"/>
      <inkml:brushProperty name="height" value="0.05" units="cm"/>
      <inkml:brushProperty name="color" value="#E71224"/>
    </inkml:brush>
  </inkml:definitions>
  <inkml:trace contextRef="#ctx0" brushRef="#br0">0 272 24575,'31'-1'0,"0"-1"0,38-8 0,10-3 0,140-14 0,77-8 0,2080-144-1466,-1715 174 2755,-354 7-2477,-281-2-5638</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4:24.716"/>
    </inkml:context>
    <inkml:brush xml:id="br0">
      <inkml:brushProperty name="width" value="0.05" units="cm"/>
      <inkml:brushProperty name="height" value="0.05" units="cm"/>
      <inkml:brushProperty name="color" value="#E71224"/>
    </inkml:brush>
  </inkml:definitions>
  <inkml:trace contextRef="#ctx0" brushRef="#br0">7 2 24575,'0'-1'0,"0"1"0,-1 0 0,1 0 0,0 0 0,0 0 0,0 0 0,0 0 0,-1 0 0,1 0 0,0 0 0,0 0 0,0 0 0,-1 0 0,1 0 0,0 0 0,0 0 0,0 0 0,0 0 0,-1 0 0,1 0 0,0 0 0,0 0 0,0 0 0,0 0 0,-1 0 0,1 1 0,0-1 0,0 0 0,0 0 0,0 0 0,0 0 0,-1 0 0,1 0 0,0 1 0,0-1 0,0 0 0,0 0 0,0 0 0,0 0 0,0 1 0,0-1 0,0 0 0,0 0 0,-1 0 0,1 0 0,0 1 0,0-1 0,0 0 0,0 1 0,9 8 0,21 8 0,8-4 0,1-2 0,1-2 0,70 9 0,127-3 0,-215-14 0,86 3 0,234 14 0,65-12 0,-241-8 0,-64 2-1365,-67 0-5461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4:25.525"/>
    </inkml:context>
    <inkml:brush xml:id="br0">
      <inkml:brushProperty name="width" value="0.05" units="cm"/>
      <inkml:brushProperty name="height" value="0.05" units="cm"/>
      <inkml:brushProperty name="color" value="#E71224"/>
    </inkml:brush>
  </inkml:definitions>
  <inkml:trace contextRef="#ctx0" brushRef="#br0">0 1 24575,'5'0'0,"4"4"0,15 5 0,19 2 0,36 3 0,34-1 0,27 1 0,15-1 0,-2-4 0,-14-2 0,-28 1 0,-23-1 0,-18-1 0,-18-2 0,-12-1 0,-14-2-8191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4:31.613"/>
    </inkml:context>
    <inkml:brush xml:id="br0">
      <inkml:brushProperty name="width" value="0.05" units="cm"/>
      <inkml:brushProperty name="height" value="0.05" units="cm"/>
      <inkml:brushProperty name="color" value="#E71224"/>
    </inkml:brush>
  </inkml:definitions>
  <inkml:trace contextRef="#ctx0" brushRef="#br0">1 26 24575,'4'0'0,"18"0"0,35 0 0,58 0 0,60 0 0,33 0 0,11-4 0,-15-2 0,-38 0 0,-39 2 0,-37 1 0,-33 1-8191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4:32.750"/>
    </inkml:context>
    <inkml:brush xml:id="br0">
      <inkml:brushProperty name="width" value="0.05" units="cm"/>
      <inkml:brushProperty name="height" value="0.05" units="cm"/>
      <inkml:brushProperty name="color" value="#E71224"/>
    </inkml:brush>
  </inkml:definitions>
  <inkml:trace contextRef="#ctx0" brushRef="#br0">0 1 24575,'74'7'0,"-13"1"0,828 3 0,-544-13 0,-133-13-419,-175 11-527,-5 1-5880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1:57.564"/>
    </inkml:context>
    <inkml:brush xml:id="br0">
      <inkml:brushProperty name="width" value="0.05" units="cm"/>
      <inkml:brushProperty name="height" value="0.05" units="cm"/>
      <inkml:brushProperty name="color" value="#E71224"/>
    </inkml:brush>
  </inkml:definitions>
  <inkml:trace contextRef="#ctx0" brushRef="#br0">3450 0 24575,'-1'5'0,"0"0"0,0-1 0,0 1 0,0-1 0,-1 0 0,1 1 0,-1-1 0,0 0 0,-1 0 0,1 0 0,-1 0 0,0 0 0,0-1 0,0 1 0,0-1 0,0 0 0,-6 4 0,-8 6 0,0 0 0,-27 13 0,-177 82 0,147-75 0,2 3 0,-84 55 0,55-20 0,-276 179 0,212-145 0,-166 139 0,-483 353 0,418-315 0,277-198 0,-191 102 0,279-169 0,1 2 0,-33 26 0,62-44 0,-1 0 0,1 1 0,-1-1 0,1 0 0,-1 0 0,1 0 0,-1 0 0,0 0 0,0 0 0,1-1 0,-1 1 0,0 0 0,0-1 0,0 0 0,0 1 0,0-1 0,0 0 0,-2 0 0,3-1 0,0 0 0,0 0 0,0 0 0,0 0 0,0 0 0,0 0 0,0 0 0,0-1 0,0 1 0,0 0 0,1-1 0,-1 1 0,0-1 0,1 1 0,-1-1 0,1 1 0,0-1 0,0 1 0,-1-1 0,1 1 0,0-1 0,0 1 0,1-2 0,-2-15 0,1 0 0,1 0 0,0 0 0,2 0 0,0 1 0,7-24 0,41-102 0,-50 140 0,6-11 0,1-1 0,15-21 0,4-9 0,-27 45 0,0 0 0,0 1 0,0-1 0,0 0 0,1 0 0,-1 0 0,0 0 0,0 0 0,0 0 0,0 0 0,0 0 0,0 0 0,0 0 0,0 0 0,0 0 0,1 0 0,-1 0 0,0 1 0,0-1 0,0 0 0,0 0 0,0 0 0,0 0 0,0 0 0,1 0 0,-1 0 0,0 0 0,0 0 0,0-1 0,-5 28 0,-14 39 0,-41 78 0,39-100 0,-28 86 0,49-128 0,-1 0 0,1 0 0,0 0 0,-1 0 0,1 0 0,0 0 0,0 0 0,0 0 0,0 0 0,1 0 0,-1 0 0,0-1 0,1 1 0,-1 0 0,1 0 0,0 0 0,0 0 0,0-1 0,0 1 0,0 0 0,0-1 0,2 4 0,1-2 0,-1 0 0,1-1 0,0 1 0,0-1 0,0 1 0,0-1 0,0 0 0,0-1 0,8 3 0,7 0 0,0 0 0,0-1 0,33 0 0,-3-1 0,-1 2 0,0 2 0,0 3 0,85 26 0,-108-28-1365,-5-1-5461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2:02.335"/>
    </inkml:context>
    <inkml:brush xml:id="br0">
      <inkml:brushProperty name="width" value="0.05" units="cm"/>
      <inkml:brushProperty name="height" value="0.05" units="cm"/>
      <inkml:brushProperty name="color" value="#E71224"/>
    </inkml:brush>
  </inkml:definitions>
  <inkml:trace contextRef="#ctx0" brushRef="#br0">47 664 24575,'-8'-45'0,"1"13"0,-22-282 0,28 307 0,0 0 0,1-1 0,0 1 0,0 0 0,2-12 0,-2 17 0,0 1 0,1-1 0,-1 0 0,1 1 0,0-1 0,-1 0 0,1 1 0,0-1 0,0 1 0,0 0 0,0-1 0,0 1 0,0 0 0,0-1 0,1 1 0,-1 0 0,0 0 0,1 0 0,-1 0 0,1 0 0,-1 1 0,1-1 0,0 0 0,2 0 0,3-1 0,1 1 0,-1 1 0,0-1 0,1 1 0,-1 1 0,0-1 0,1 1 0,-1 0 0,0 1 0,0 0 0,13 5 0,9 5 0,38 21 0,-61-30 0,227 148 0,-206-132 0,-27-18 0,0-1 0,1 1 0,-1-1 0,1 1 0,-1-1 0,1 1 0,0-1 0,-1 1 0,1-1 0,-1 0 0,1 1 0,0-1 0,-1 0 0,1 0 0,0 1 0,0-1 0,-1 0 0,1 0 0,0 0 0,-1 0 0,1 0 0,0 0 0,0 0 0,-1 0 0,1 0 0,0 0 0,0 0 0,-1 0 0,1-1 0,0 1 0,-1 0 0,1 0 0,0-1 0,-1 1 0,1 0 0,-1-1 0,1 1 0,0-1 0,-1 1 0,1-1 0,-1 1 0,1-1 0,-1 0 0,1 1 0,-1-1 0,0 1 0,1-1 0,-1 0 0,0 1 0,0-1 0,1 0 0,-1 1 0,0-1 0,0 0 0,0 0 0,0 1 0,0-1 0,0 0 0,0-1 0,1-9 0,-1 0 0,0 0 0,-3-15 0,2 10 0,-5-289-1365,6 283-5461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2:15.030"/>
    </inkml:context>
    <inkml:brush xml:id="br0">
      <inkml:brushProperty name="width" value="0.05" units="cm"/>
      <inkml:brushProperty name="height" value="0.05" units="cm"/>
      <inkml:brushProperty name="color" value="#E71224"/>
    </inkml:brush>
  </inkml:definitions>
  <inkml:trace contextRef="#ctx0" brushRef="#br0">636 0 24575,'-8'0'0,"-8"0"0,-9 4 0,-16 10 0,-15 7 0,-14 8 0,-13 7 0,-8 2 0,12-1 0,9-3 0,14-7 0,16-8-8191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2:15.673"/>
    </inkml:context>
    <inkml:brush xml:id="br0">
      <inkml:brushProperty name="width" value="0.05" units="cm"/>
      <inkml:brushProperty name="height" value="0.05" units="cm"/>
      <inkml:brushProperty name="color" value="#E71224"/>
    </inkml:brush>
  </inkml:definitions>
  <inkml:trace contextRef="#ctx0" brushRef="#br0">471 0 24575,'-12'0'0,"-14"8"0,-13 8 0,-14 9 0,-10 8 0,2 3 0,2 0 0,7-6 0,9-9 0,7-7 0,9-7-8191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2:18.268"/>
    </inkml:context>
    <inkml:brush xml:id="br0">
      <inkml:brushProperty name="width" value="0.05" units="cm"/>
      <inkml:brushProperty name="height" value="0.05" units="cm"/>
      <inkml:brushProperty name="color" value="#E71224"/>
    </inkml:brush>
  </inkml:definitions>
  <inkml:trace contextRef="#ctx0" brushRef="#br0">1 1 24575,'4'4'0,"2"10"0,4 10 0,0 11 0,-2 2 0,-2 4 0,-2 4 0,-1-3 0,2 1 0,1-3 0,3-8 0,0-6 0,-1-7-8191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8:25.951"/>
    </inkml:context>
    <inkml:brush xml:id="br0">
      <inkml:brushProperty name="width" value="0.05" units="cm"/>
      <inkml:brushProperty name="height" value="0.05" units="cm"/>
    </inkml:brush>
  </inkml:definitions>
  <inkml:trace contextRef="#ctx0" brushRef="#br0">1 16 24575,'4'0'0,"10"0"0,11 0 0,5 0 0,-2-4 0,-10-2 0,-9 0-8191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2:19.084"/>
    </inkml:context>
    <inkml:brush xml:id="br0">
      <inkml:brushProperty name="width" value="0.05" units="cm"/>
      <inkml:brushProperty name="height" value="0.05" units="cm"/>
      <inkml:brushProperty name="color" value="#E71224"/>
    </inkml:brush>
  </inkml:definitions>
  <inkml:trace contextRef="#ctx0" brushRef="#br0">0 1 24575,'0'12'0,"0"9"0,0 9 0,0 8 0,0 5 0,0 0 0,0-3 0,0-4 0,0-4 0,0-4 0,0-6-8191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2:20.749"/>
    </inkml:context>
    <inkml:brush xml:id="br0">
      <inkml:brushProperty name="width" value="0.05" units="cm"/>
      <inkml:brushProperty name="height" value="0.05" units="cm"/>
      <inkml:brushProperty name="color" value="#E71224"/>
    </inkml:brush>
  </inkml:definitions>
  <inkml:trace contextRef="#ctx0" brushRef="#br0">1 0 24575,'4'0'0,"6"0"0,5 4 0,0 6 0,2 1 0,-2 8 0,0 3 0,3 4 0,-3 4 0,1 3 0,-3-1 0,-3-2 0,-4-1 0,-2-6-8191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2:21.622"/>
    </inkml:context>
    <inkml:brush xml:id="br0">
      <inkml:brushProperty name="width" value="0.05" units="cm"/>
      <inkml:brushProperty name="height" value="0.05" units="cm"/>
      <inkml:brushProperty name="color" value="#E71224"/>
    </inkml:brush>
  </inkml:definitions>
  <inkml:trace contextRef="#ctx0" brushRef="#br0">1 1 24575,'4'4'0,"6"10"0,9 7 0,2 4 0,-3 1 0,0-3 0,-4-1 0,1 0 0,-3 0 0,-3-4-8191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2:46.312"/>
    </inkml:context>
    <inkml:brush xml:id="br0">
      <inkml:brushProperty name="width" value="0.05" units="cm"/>
      <inkml:brushProperty name="height" value="0.05" units="cm"/>
      <inkml:brushProperty name="color" value="#E71224"/>
    </inkml:brush>
  </inkml:definitions>
  <inkml:trace contextRef="#ctx0" brushRef="#br0">0 75 24575,'9'0'0,"10"0"0,20 0 0,32-5 0,24-1 0,14 1 0,5-4 0,-5 1 0,-12-4 0,-14 1 0,-17 3 0,-16 1 0,-16 4-8191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2:47"/>
    </inkml:context>
    <inkml:brush xml:id="br0">
      <inkml:brushProperty name="width" value="0.05" units="cm"/>
      <inkml:brushProperty name="height" value="0.05" units="cm"/>
      <inkml:brushProperty name="color" value="#E71224"/>
    </inkml:brush>
  </inkml:definitions>
  <inkml:trace contextRef="#ctx0" brushRef="#br0">0 1 24575,'13'4'0,"16"2"0,25 4 0,24 0 0,19-2 0,11-2 0,-6-2 0,-15-1 0,-14-2 0,-20-1-8191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5:03.190"/>
    </inkml:context>
    <inkml:brush xml:id="br0">
      <inkml:brushProperty name="width" value="0.05" units="cm"/>
      <inkml:brushProperty name="height" value="0.05" units="cm"/>
      <inkml:brushProperty name="color" value="#E71224"/>
    </inkml:brush>
  </inkml:definitions>
  <inkml:trace contextRef="#ctx0" brushRef="#br0">1 1 24575,'158'45'0,"196"28"0,-290-61 0,343 52 0,3-18 0,609-10 0,-913-36 0,124-6 0,-219 5-25,-10-2 84,-18-2-1458,-18 0-5427</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5:03.767"/>
    </inkml:context>
    <inkml:brush xml:id="br0">
      <inkml:brushProperty name="width" value="0.05" units="cm"/>
      <inkml:brushProperty name="height" value="0.05" units="cm"/>
      <inkml:brushProperty name="color" value="#E71224"/>
    </inkml:brush>
  </inkml:definitions>
  <inkml:trace contextRef="#ctx0" brushRef="#br0">1 0 24575,'12'4'0,"26"11"0,44 5 0,41 5 0,38-2 0,20-2 0,1-3 0,-22-5 0,-30-5 0,-33 0 0,-29-1 0,-25-1-8191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5:14.462"/>
    </inkml:context>
    <inkml:brush xml:id="br0">
      <inkml:brushProperty name="width" value="0.05" units="cm"/>
      <inkml:brushProperty name="height" value="0.05" units="cm"/>
      <inkml:brushProperty name="color" value="#E71224"/>
    </inkml:brush>
  </inkml:definitions>
  <inkml:trace contextRef="#ctx0" brushRef="#br0">0 153 24575,'13'0'0,"20"-4"0,26-2 0,25-7 0,22-7 0,14-3 0,4 1 0,-3 1 0,-18 4 0,-17 5 0,-16 4 0,-15 4 0,-12 2 0,-11 2 0,-9 1-8191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5:15.192"/>
    </inkml:context>
    <inkml:brush xml:id="br0">
      <inkml:brushProperty name="width" value="0.05" units="cm"/>
      <inkml:brushProperty name="height" value="0.05" units="cm"/>
      <inkml:brushProperty name="color" value="#E71224"/>
    </inkml:brush>
  </inkml:definitions>
  <inkml:trace contextRef="#ctx0" brushRef="#br0">1 1 24575,'4'0'0,"6"0"0,17 0 0,26 0 0,20 0 0,19 4 0,15 1 0,10 1 0,1-2 0,-1 3 0,-5 0 0,-17 0 0,-16-3 0,-18-1 0,-14-1 0,-16-1-8191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5:18.592"/>
    </inkml:context>
    <inkml:brush xml:id="br0">
      <inkml:brushProperty name="width" value="0.05" units="cm"/>
      <inkml:brushProperty name="height" value="0.05" units="cm"/>
      <inkml:brushProperty name="color" value="#E71224"/>
    </inkml:brush>
  </inkml:definitions>
  <inkml:trace contextRef="#ctx0" brushRef="#br0">2 0 24575,'-1'111'0,"3"121"0,-2-229 0,0 1 0,1-1 0,-1 1 0,1 0 0,0-1 0,0 0 0,0 1 0,0-1 0,0 0 0,1 1 0,0-1 0,0 0 0,0 0 0,0 0 0,0-1 0,0 1 0,1 0 0,-1-1 0,4 3 0,4 1 0,-1-1 0,1 0 0,1-1 0,-1 0 0,13 4 0,-21-8 0,74 22 0,1-3 0,146 15 0,160-12 0,-332-21 0,1154 6 0,-1073-3 0,172 29 0,47 2 0,378-32 0,-373-5 0,1572 2 0,-1881-2 0,1-2 0,-1-2 0,0-1 0,-1-3 0,0-2 0,0-2 0,49-23 0,-38 15 0,-18 7 0,0-1 0,67-39 0,-18 8-1365,-71 37-5461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8:27.986"/>
    </inkml:context>
    <inkml:brush xml:id="br0">
      <inkml:brushProperty name="width" value="0.05" units="cm"/>
      <inkml:brushProperty name="height" value="0.05" units="cm"/>
    </inkml:brush>
  </inkml:definitions>
  <inkml:trace contextRef="#ctx0" brushRef="#br0">984 0 24575,'-18'41'0,"-14"45"0,-4 12 0,-36 70 0,-155 347 0,189-435 0,11-19 0,-3-2 0,-2 0 0,-66 89 0,57-102 0,24-27 0,0 1 0,-22 33 0,-96 168 0,19-35-1365,108-169-5461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5:22.924"/>
    </inkml:context>
    <inkml:brush xml:id="br0">
      <inkml:brushProperty name="width" value="0.05" units="cm"/>
      <inkml:brushProperty name="height" value="0.05" units="cm"/>
      <inkml:brushProperty name="color" value="#E71224"/>
    </inkml:brush>
  </inkml:definitions>
  <inkml:trace contextRef="#ctx0" brushRef="#br0">1 1 24575,'6'0'0,"1"0"0,0 1 0,0 1 0,-1-1 0,1 1 0,11 4 0,14 5 0,214 51 0,3-11 0,258 19 0,-6-52 0,-139-10 0,-72 5 0,323 21 0,747 8 0,-1017-58 0,218 4 0,-348 14 0,2-2-1365,-192 0-5461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5:39.730"/>
    </inkml:context>
    <inkml:brush xml:id="br0">
      <inkml:brushProperty name="width" value="0.05" units="cm"/>
      <inkml:brushProperty name="height" value="0.05" units="cm"/>
      <inkml:brushProperty name="color" value="#E71224"/>
    </inkml:brush>
  </inkml:definitions>
  <inkml:trace contextRef="#ctx0" brushRef="#br0">1 40 24575,'1268'0'0,"-1023"-13"0,-24 1 0,-163 13-60,-37 0-158,0 0 1,-1-1-1,1-2 1,0 0-1,28-7 1,-34 4-6609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5:43.353"/>
    </inkml:context>
    <inkml:brush xml:id="br0">
      <inkml:brushProperty name="width" value="0.05" units="cm"/>
      <inkml:brushProperty name="height" value="0.05" units="cm"/>
      <inkml:brushProperty name="color" value="#E71224"/>
    </inkml:brush>
  </inkml:definitions>
  <inkml:trace contextRef="#ctx0" brushRef="#br0">1 96 24575,'0'18'0,"0"0"0,2 1 0,0-1 0,0 0 0,2-1 0,0 1 0,2-1 0,6 18 0,-9-29 0,1 1 0,-1-1 0,1-1 0,0 1 0,0 0 0,1-1 0,0 0 0,-1 0 0,2 0 0,-1-1 0,1 0 0,-1 0 0,1 0 0,0-1 0,1 1 0,-1-2 0,0 1 0,1-1 0,0 0 0,-1 0 0,1 0 0,0-1 0,13 0 0,1 1 0,1 0 0,0 2 0,0 0 0,37 13 0,-40-11 0,0-1 0,1-1 0,-1 0 0,32 1 0,80-6 0,-64 0 0,-48 1 0,503-26 0,-327 1 0,256-1 0,-387 28 0,-36 0 0,-1-1 0,1-1 0,0-2 0,30-5 0,-53 6 0,-1 0 0,1-1 0,0 1 0,-1-1 0,1 0 0,-1-1 0,1 1 0,-1-1 0,0 0 0,0 0 0,0 0 0,-1 0 0,1-1 0,-1 1 0,0-1 0,0 0 0,0 0 0,0 0 0,4-9 0,-2-2 0,0 1 0,-1-1 0,0-1 0,2-29 0,3-11 0,-4 31-682,3-42-1,-7 47-6143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5:51.572"/>
    </inkml:context>
    <inkml:brush xml:id="br0">
      <inkml:brushProperty name="width" value="0.05" units="cm"/>
      <inkml:brushProperty name="height" value="0.05" units="cm"/>
      <inkml:brushProperty name="color" value="#E71224"/>
    </inkml:brush>
  </inkml:definitions>
  <inkml:trace contextRef="#ctx0" brushRef="#br0">282 1 24575,'-17'0'0,"-1"1"0,0 0 0,0 1 0,1 1 0,-1 1 0,1 0 0,0 1 0,0 1 0,1 1 0,-1 0 0,-22 15 0,35-19 0,-1 1 0,1 0 0,0 0 0,0 0 0,1 0 0,0 1 0,-1 0 0,1-1 0,1 1 0,-1 0 0,1 0 0,0 1 0,0-1 0,0 0 0,1 1 0,0-1 0,0 1 0,0 10 0,0 8 0,1 0 0,2 1 0,3 23 0,-3-38 0,-2-6 0,1-1 0,1 1 0,-1-1 0,0 1 0,1-1 0,0 0 0,-1 1 0,1-1 0,0 0 0,1 0 0,-1 0 0,1-1 0,-1 1 0,1 0 0,0-1 0,0 0 0,0 0 0,0 1 0,0-2 0,1 1 0,-1 0 0,0-1 0,1 0 0,-1 1 0,1-1 0,7 1 0,10 1 0,0 0 0,0-1 0,32-1 0,-37-1 0,3 1 0,-1-1 0,0-1 0,1-1 0,-1 0 0,0-2 0,22-6 0,-35 8 0,0 0 0,0 0 0,0-1 0,0 0 0,0 0 0,0 0 0,-1 0 0,1-1 0,-1 0 0,0 0 0,0 0 0,-1 0 0,1-1 0,-1 1 0,0-1 0,0 0 0,-1 0 0,1 0 0,-1-1 0,0 1 0,0 0 0,-1-1 0,0 1 0,1-9 0,-1 8 0,0 0 0,0-1 0,-1 1 0,0 0 0,-1 0 0,1 0 0,-1 0 0,0 0 0,-1 0 0,1 0 0,-5-10 0,4 12 0,-1 0 0,0 0 0,1 0 0,-2 0 0,1 0 0,0 1 0,-1-1 0,0 1 0,0 0 0,0 0 0,0 0 0,0 1 0,0-1 0,-1 1 0,-4-2 0,-9-3-118,-11-6-297,0 2-1,-44-11 0,51 19-6410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5:54.948"/>
    </inkml:context>
    <inkml:brush xml:id="br0">
      <inkml:brushProperty name="width" value="0.05" units="cm"/>
      <inkml:brushProperty name="height" value="0.05" units="cm"/>
      <inkml:brushProperty name="color" value="#E71224"/>
    </inkml:brush>
  </inkml:definitions>
  <inkml:trace contextRef="#ctx0" brushRef="#br0">1838 1 24575,'-18'0'0,"1"2"0,-1 0 0,0 1 0,1 1 0,-24 9 0,-83 38 0,89-36 0,-499 237 0,-1 0 0,266-145 0,252-103 0,-2 0 0,1-1 0,0-1 0,-35 0 0,2-1 0,31 2-1365,4 2-5461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5:56.943"/>
    </inkml:context>
    <inkml:brush xml:id="br0">
      <inkml:brushProperty name="width" value="0.05" units="cm"/>
      <inkml:brushProperty name="height" value="0.05" units="cm"/>
      <inkml:brushProperty name="color" value="#E71224"/>
    </inkml:brush>
  </inkml:definitions>
  <inkml:trace contextRef="#ctx0" brushRef="#br0">1354 1 24575,'-1328'0'-1365,"1302"0"-5461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5:58.534"/>
    </inkml:context>
    <inkml:brush xml:id="br0">
      <inkml:brushProperty name="width" value="0.05" units="cm"/>
      <inkml:brushProperty name="height" value="0.05" units="cm"/>
      <inkml:brushProperty name="color" value="#E71224"/>
    </inkml:brush>
  </inkml:definitions>
  <inkml:trace contextRef="#ctx0" brushRef="#br0">0 0 24575,'0'4'0,"4"2"0,6-1 0,10-1 0,13-1 0,10-1 0,10-1 0,5 0 0,-4-1 0,-6-1 0,-8 1 0,-10 0-8191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5:59.482"/>
    </inkml:context>
    <inkml:brush xml:id="br0">
      <inkml:brushProperty name="width" value="0.05" units="cm"/>
      <inkml:brushProperty name="height" value="0.05" units="cm"/>
      <inkml:brushProperty name="color" value="#E71224"/>
    </inkml:brush>
  </inkml:definitions>
  <inkml:trace contextRef="#ctx0" brushRef="#br0">6 1 24575,'-4'0'0,"2"0"0,11 0 0,16 0 0,8 0 0,6 0 0,2 0 0,1 0 0,-2 0 0,-7 0-8191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07.350"/>
    </inkml:context>
    <inkml:brush xml:id="br0">
      <inkml:brushProperty name="width" value="0.05" units="cm"/>
      <inkml:brushProperty name="height" value="0.05" units="cm"/>
      <inkml:brushProperty name="color" value="#E71224"/>
    </inkml:brush>
  </inkml:definitions>
  <inkml:trace contextRef="#ctx0" brushRef="#br0">202 0 24575,'-5'13'0,"1"0"0,0 0 0,1 0 0,1 1 0,0-1 0,0 1 0,1 15 0,-4 31 0,-4 3 0,6-29 0,-2-1 0,-16 56 0,21-88 0,-1 0 0,1 0 0,0 0 0,0 0 0,-1 0 0,1 0 0,-1 0 0,1 0 0,-1 0 0,1 0 0,-1-1 0,1 1 0,-1 0 0,0 0 0,1-1 0,-1 1 0,0 0 0,0-1 0,0 1 0,1-1 0,-1 1 0,0-1 0,-2 1 0,2-1 0,0 0 0,0 0 0,0 0 0,0-1 0,0 1 0,1 0 0,-1-1 0,0 1 0,0-1 0,0 1 0,0-1 0,0 1 0,1-1 0,-1 0 0,0 1 0,0-1 0,1 0 0,-1 0 0,0-1 0,-5-7 0,0-1 0,0 0 0,-5-13 0,8 15 0,-13-24 0,-34-77 0,50 108 0,-1 0 0,1 1 0,-1-1 0,1 0 0,-1 0 0,1 0 0,0 0 0,0 0 0,-1 0 0,1 0 0,0 0 0,0 0 0,0 0 0,0 0 0,0 0 0,0 0 0,0 0 0,0 0 0,1 0 0,-1-1 0,1 2 0,0 0 0,0 0 0,-1 0 0,1 0 0,0 0 0,-1 0 0,1 0 0,0 1 0,0-1 0,-1 0 0,1 1 0,0-1 0,-1 0 0,1 1 0,-1-1 0,1 1 0,-1-1 0,1 1 0,0 0 0,32 34 0,-6 7 0,-19-29 0,0 0 0,1-1 0,16 18 0,-21-26 0,0 0 0,0-1 0,0 0 0,1 0 0,-1 0 0,1 0 0,0-1 0,0 1 0,0-1 0,0-1 0,0 1 0,1-1 0,-1 0 0,6 1 0,10-1-205,41-3 0,-47 1-750,6 0-5871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30.028"/>
    </inkml:context>
    <inkml:brush xml:id="br0">
      <inkml:brushProperty name="width" value="0.05" units="cm"/>
      <inkml:brushProperty name="height" value="0.05" units="cm"/>
      <inkml:brushProperty name="color" value="#E71224"/>
    </inkml:brush>
  </inkml:definitions>
  <inkml:trace contextRef="#ctx0" brushRef="#br0">203 29 24575,'-30'-1'0,"17"0"0,-1 1 0,0 1 0,0-1 0,-13 4 0,23-3 0,1 0 0,-1 0 0,1 0 0,0 0 0,0 1 0,-1-1 0,1 1 0,0 0 0,0 0 0,1 0 0,-1 0 0,0 1 0,1-1 0,-1 1 0,1-1 0,0 1 0,0 0 0,0 0 0,0 0 0,-2 5 0,-2 7 0,0 0 0,1 1 0,1 0 0,-3 24 0,6-35 0,0 0 0,1 1 0,-1-1 0,1 1 0,1-1 0,-1 0 0,1 1 0,0-1 0,0 1 0,0-1 0,1 0 0,0 0 0,0 0 0,0 0 0,0 0 0,1 0 0,4 5 0,-4-8 0,0 1 0,1 0 0,-1-1 0,1 0 0,0 0 0,-1 0 0,1 0 0,0-1 0,0 1 0,0-1 0,1 0 0,-1 0 0,0-1 0,8 1 0,10 0 0,37-4 0,-27 1 0,-26 2 0,0 0 0,0-1 0,0 1 0,0-1 0,-1-1 0,1 1 0,0-1 0,-1 0 0,11-5 0,-13 5 0,-1 0 0,1 0 0,-1 0 0,1 0 0,-1-1 0,0 1 0,0-1 0,0 1 0,-1-1 0,1 0 0,-1 0 0,1 0 0,-1 0 0,0 0 0,0 0 0,0 0 0,0 0 0,-1 0 0,1-6 0,1-23 0,-1 0 0,-6-53 0,4 82 0,1 0 0,-1 0 0,0-1 0,0 1 0,0 0 0,0 0 0,-1 0 0,1 1 0,-1-1 0,1 0 0,-1 0 0,0 1 0,0-1 0,0 1 0,-1 0 0,1 0 0,-1-1 0,-3-1 0,0 1 0,1 0 0,-1 0 0,0 0 0,0 1 0,0 0 0,0 0 0,0 1 0,-1 0 0,-7-1 0,6 1 0,0 1 0,1-1 0,-1 2 0,0-1 0,0 1 0,0 0 0,0 1 0,1 0 0,-1 0 0,1 0 0,-1 1 0,1 0 0,0 1 0,0 0 0,-11 8 0,11-4 0,0 2 0,1-1 0,0 1 0,0 0 0,1 1 0,1-1 0,0 1 0,0 0 0,1 0 0,0 0 0,1 0 0,0 0 0,0 21 0,2-29 0,0-1 0,1 1 0,-1-1 0,0 0 0,1 1 0,0-1 0,-1 0 0,1 1 0,0-1 0,0 0 0,0 0 0,1 0 0,-1 0 0,0 0 0,1 0 0,-1 0 0,1 0 0,2 2 0,0-1 0,0-1 0,0 1 0,0-1 0,1 1 0,-1-1 0,1 0 0,-1-1 0,9 3 0,5-1 0,0 0 0,1-1 0,30-2 0,-29 1-114,-14 0 25,0-1 0,0 0-1,0 0 1,0 0-1,0 0 1,0-1 0,0 0-1,0 0 1,0-1 0,-1 0-1,1 0 1,-1 0-1,10-5 1,-5-4-6737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8:29.427"/>
    </inkml:context>
    <inkml:brush xml:id="br0">
      <inkml:brushProperty name="width" value="0.05" units="cm"/>
      <inkml:brushProperty name="height" value="0.05" units="cm"/>
    </inkml:brush>
  </inkml:definitions>
  <inkml:trace contextRef="#ctx0" brushRef="#br0">1 1 24575,'1'0'0,"0"0"0,0 0 0,-1 0 0,1 1 0,0-1 0,0 0 0,0 1 0,0-1 0,0 1 0,-1-1 0,1 1 0,0-1 0,0 1 0,-1 0 0,1-1 0,0 1 0,-1 0 0,1 1 0,6 4 0,71 79 0,114 159 0,-94-112 0,-70-95 0,397 468 0,-314-408 0,-83-75 0,-1 1 0,0 2 0,-2 0 0,-1 2 0,23 33 0,71 141 0,-54-100 0,-56-86-1365,-2-1-5461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20.494"/>
    </inkml:context>
    <inkml:brush xml:id="br0">
      <inkml:brushProperty name="width" value="0.05" units="cm"/>
      <inkml:brushProperty name="height" value="0.05" units="cm"/>
      <inkml:brushProperty name="color" value="#E71224"/>
    </inkml:brush>
  </inkml:definitions>
  <inkml:trace contextRef="#ctx0" brushRef="#br0">228 22 24575,'0'-1'0,"0"1"0,-1-1 0,1 0 0,0 0 0,-1 1 0,1-1 0,-1 0 0,1 0 0,-1 1 0,0-1 0,1 1 0,-1-1 0,0 1 0,1-1 0,-1 1 0,0-1 0,0 1 0,1-1 0,-1 1 0,0 0 0,0-1 0,0 1 0,0 0 0,1 0 0,-2 0 0,-26-5 0,24 4 0,-4 0 0,-1 0 0,1 1 0,0 0 0,-1 0 0,1 0 0,0 1 0,-1 1 0,1-1 0,0 1 0,-13 6 0,16-6 0,1 0 0,0 1 0,0-1 0,-1 1 0,2 0 0,-1 0 0,0 1 0,1-1 0,-1 1 0,1 0 0,0 0 0,0 0 0,1 0 0,-1 0 0,1 1 0,0-1 0,0 1 0,0 0 0,-1 6 0,0 1 0,1 0 0,0 0 0,0 0 0,1 23 0,1-33 0,0 1 0,0 0 0,0 0 0,1 0 0,-1-1 0,1 1 0,-1 0 0,1-1 0,0 1 0,0 0 0,0-1 0,0 1 0,1-1 0,-1 0 0,1 1 0,0-1 0,-1 0 0,1 0 0,0 0 0,0 0 0,0 0 0,0 0 0,1-1 0,-1 1 0,0-1 0,6 3 0,12 0 0,1-1 0,0 0 0,0-2 0,0 0 0,38-5 0,-15 2 0,-34 2 0,-1-1 0,1 0 0,0 0 0,0-1 0,-1 0 0,11-4 0,-17 5 0,1-1 0,-1 1 0,0-1 0,0 0 0,0 0 0,-1 0 0,1-1 0,0 1 0,-1 0 0,1-1 0,-1 0 0,0 0 0,0 1 0,0-1 0,0-1 0,-1 1 0,1 0 0,-1 0 0,0 0 0,1-6 0,3-19-1365,-2 0-5461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21.196"/>
    </inkml:context>
    <inkml:brush xml:id="br0">
      <inkml:brushProperty name="width" value="0.05" units="cm"/>
      <inkml:brushProperty name="height" value="0.05" units="cm"/>
      <inkml:brushProperty name="color" value="#E71224"/>
    </inkml:brush>
  </inkml:definitions>
  <inkml:trace contextRef="#ctx0" brushRef="#br0">1328 0 24575,'0'1'0,"-1"1"0,1-1 0,-1 0 0,1 0 0,-1 1 0,1-1 0,-1 0 0,0 0 0,1 0 0,-1 0 0,0 0 0,0 0 0,0 0 0,0 0 0,0 0 0,0 0 0,-2 1 0,-25 15 0,15-9 0,-308 168 0,171-99 0,-381 175 0,376-183 0,154-69-14,-27 13-661,-42 25-1,54-28-6150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22.016"/>
    </inkml:context>
    <inkml:brush xml:id="br0">
      <inkml:brushProperty name="width" value="0.05" units="cm"/>
      <inkml:brushProperty name="height" value="0.05" units="cm"/>
      <inkml:brushProperty name="color" value="#E71224"/>
    </inkml:brush>
  </inkml:definitions>
  <inkml:trace contextRef="#ctx0" brushRef="#br0">1 1 24575,'15'0'0,"1"0"0,-1 2 0,0-1 0,0 2 0,0 0 0,0 1 0,0 0 0,-1 1 0,1 1 0,26 15 0,46 33 0,92 74 0,51 34 0,157 56-1365,-353-200-5461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22.934"/>
    </inkml:context>
    <inkml:brush xml:id="br0">
      <inkml:brushProperty name="width" value="0.05" units="cm"/>
      <inkml:brushProperty name="height" value="0.05" units="cm"/>
      <inkml:brushProperty name="color" value="#E71224"/>
    </inkml:brush>
  </inkml:definitions>
  <inkml:trace contextRef="#ctx0" brushRef="#br0">987 11 24575,'0'-5'0,"-8"0"0,-16 8 0,-20 16 0,-32 23 0,-28 15 0,-22 12 0,-11 2 0,7-3 0,11-9 0,23-14 0,23-15 0,24-12-8191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23.524"/>
    </inkml:context>
    <inkml:brush xml:id="br0">
      <inkml:brushProperty name="width" value="0.05" units="cm"/>
      <inkml:brushProperty name="height" value="0.05" units="cm"/>
      <inkml:brushProperty name="color" value="#E71224"/>
    </inkml:brush>
  </inkml:definitions>
  <inkml:trace contextRef="#ctx0" brushRef="#br0">698 0 24575,'-4'0'0,"-15"9"0,-28 19 0,-28 17 0,-26 19 0,-4 6 0,7-9 0,12-10 0,21-10 0,17-12 0,16-7 0,15-7-8191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24.171"/>
    </inkml:context>
    <inkml:brush xml:id="br0">
      <inkml:brushProperty name="width" value="0.05" units="cm"/>
      <inkml:brushProperty name="height" value="0.05" units="cm"/>
      <inkml:brushProperty name="color" value="#E71224"/>
    </inkml:brush>
  </inkml:definitions>
  <inkml:trace contextRef="#ctx0" brushRef="#br0">958 1 24575,'-4'0'0,"-14"4"0,-21 10 0,-20 10 0,-21 15 0,-14 4 0,-8 4 0,1-3 0,1-4 0,5-9 0,14-5 0,13-8 0,14-6 0,15-2 0,15-2-8191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24.738"/>
    </inkml:context>
    <inkml:brush xml:id="br0">
      <inkml:brushProperty name="width" value="0.05" units="cm"/>
      <inkml:brushProperty name="height" value="0.05" units="cm"/>
      <inkml:brushProperty name="color" value="#E71224"/>
    </inkml:brush>
  </inkml:definitions>
  <inkml:trace contextRef="#ctx0" brushRef="#br0">1151 1 24575,'-5'0'0,"-17"4"0,-35 10 0,-37 10 0,-24 11 0,-24 11 0,-2 2 0,7-3 0,19-9 0,17-6 0,21-9 0,20-3 0,16-5 0,16-5-8191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02.564"/>
    </inkml:context>
    <inkml:brush xml:id="br0">
      <inkml:brushProperty name="width" value="0.05" units="cm"/>
      <inkml:brushProperty name="height" value="0.05" units="cm"/>
      <inkml:brushProperty name="color" value="#E71224"/>
    </inkml:brush>
  </inkml:definitions>
  <inkml:trace contextRef="#ctx0" brushRef="#br0">1 1 24575,'9'1'0,"0"0"0,0 1 0,0 0 0,0 0 0,0 1 0,-1 1 0,12 5 0,-5-3 0,197 94 0,-49-10 0,-111-59 0,63 29 0,11-2 0,92 37 0,3-32 0,-22 0 0,-158-54 0,0-2 0,0-1 0,43 0 0,-35-7-79,27 1 270,-68 1-355,-1 0-1,0 0 1,0 0 0,0 1 0,0 0 0,0 0 0,-1 1 0,7 3 0,2 4-6662</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04.215"/>
    </inkml:context>
    <inkml:brush xml:id="br0">
      <inkml:brushProperty name="width" value="0.05" units="cm"/>
      <inkml:brushProperty name="height" value="0.05" units="cm"/>
      <inkml:brushProperty name="color" value="#E71224"/>
    </inkml:brush>
  </inkml:definitions>
  <inkml:trace contextRef="#ctx0" brushRef="#br0">1067 1 24575,'-26'2'0,"0"1"0,0 1 0,0 2 0,-48 16 0,30-8 0,-246 57 0,-68 21 0,181-25-1365,157-59-5461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05.011"/>
    </inkml:context>
    <inkml:brush xml:id="br0">
      <inkml:brushProperty name="width" value="0.05" units="cm"/>
      <inkml:brushProperty name="height" value="0.05" units="cm"/>
      <inkml:brushProperty name="color" value="#E71224"/>
    </inkml:brush>
  </inkml:definitions>
  <inkml:trace contextRef="#ctx0" brushRef="#br0">1223 0 24575,'-4'0'0,"-27"9"0,-37 6 0,-36 10 0,-39 13 0,-15 8 0,-7 1 0,17 0 0,20-7 0,25-11 0,25-6 0,21-7 0,21-6-8191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4:45.897"/>
    </inkml:context>
    <inkml:brush xml:id="br0">
      <inkml:brushProperty name="width" value="0.05" units="cm"/>
      <inkml:brushProperty name="height" value="0.05" units="cm"/>
    </inkml:brush>
  </inkml:definitions>
  <inkml:trace contextRef="#ctx0" brushRef="#br0">1648 1 24575,'346'7'0,"-273"-1"0,-2 3 0,125 32 0,-178-36 0,0 1 0,0 1 0,24 13 0,-35-17 0,-1 1 0,1 0 0,-1 1 0,-1 0 0,1 0 0,-1 0 0,0 0 0,0 1 0,0 0 0,-1 0 0,0 0 0,4 8 0,-2 0 0,0 0 0,-1 1 0,-1 0 0,0 0 0,2 24 0,0 80 0,-5-77 0,-2 829 0,-4-372 0,6-189 0,-1-306 0,0 0 0,0 0 0,-1 0 0,1 0 0,-1 0 0,0 0 0,0 0 0,-2 4 0,2-6 0,0 0 0,0-1 0,0 1 0,0-1 0,-1 1 0,1-1 0,0 0 0,-1 1 0,1-1 0,-1 0 0,0 0 0,1 0 0,-1 0 0,0 0 0,0 0 0,1-1 0,-1 1 0,0 0 0,0-1 0,-3 1 0,-39 4 0,-1-1 0,0-2 0,-50-5 0,12 1 0,-1725-2-379,1460 4-607,323 0-5840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8:30.548"/>
    </inkml:context>
    <inkml:brush xml:id="br0">
      <inkml:brushProperty name="width" value="0.05" units="cm"/>
      <inkml:brushProperty name="height" value="0.05" units="cm"/>
    </inkml:brush>
  </inkml:definitions>
  <inkml:trace contextRef="#ctx0" brushRef="#br0">2537 1 24575,'-20'1'0,"0"1"0,0 1 0,0 0 0,0 2 0,-19 7 0,-3 0 0,-113 25 0,-274 28 0,-164-29 0,572-35 0,-250 19 0,215-9 0,36-6 0,-1-1 0,-39 2 0,-5-6 0,8 0 0,1 2 0,-59 10 0,-40 13 0,122-19-23,-1-3-1,0 0 0,-63-4 0,35-1-1246,40 2-5556</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08.222"/>
    </inkml:context>
    <inkml:brush xml:id="br0">
      <inkml:brushProperty name="width" value="0.05" units="cm"/>
      <inkml:brushProperty name="height" value="0.05" units="cm"/>
      <inkml:brushProperty name="color" value="#E71224"/>
    </inkml:brush>
  </inkml:definitions>
  <inkml:trace contextRef="#ctx0" brushRef="#br0">779 0 24575,'-4'8'0,"-14"3"0,-25 17 0,-30 15 0,-20 10 0,-10 3 0,-1 1 0,5-5 0,20-7 0,18-11 0,16-12 0,11-9 0,12-7-8191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08.895"/>
    </inkml:context>
    <inkml:brush xml:id="br0">
      <inkml:brushProperty name="width" value="0.05" units="cm"/>
      <inkml:brushProperty name="height" value="0.05" units="cm"/>
      <inkml:brushProperty name="color" value="#E71224"/>
    </inkml:brush>
  </inkml:definitions>
  <inkml:trace contextRef="#ctx0" brushRef="#br0">1057 0 24575,'-5'0'0,"-17"0"0,-35 12 0,-37 9 0,-31 9 0,-21 12 0,-5 3 0,5-2 0,15-4 0,26-9 0,31-9-8191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09.468"/>
    </inkml:context>
    <inkml:brush xml:id="br0">
      <inkml:brushProperty name="width" value="0.05" units="cm"/>
      <inkml:brushProperty name="height" value="0.05" units="cm"/>
      <inkml:brushProperty name="color" value="#E71224"/>
    </inkml:brush>
  </inkml:definitions>
  <inkml:trace contextRef="#ctx0" brushRef="#br0">1020 1 24575,'0'4'0,"-16"10"0,-40 10 0,-39 19 0,-29 10 0,-14 0 0,-1-5 0,11-5 0,19-8 0,20-8 0,16-9 0,21-8-8191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11.435"/>
    </inkml:context>
    <inkml:brush xml:id="br0">
      <inkml:brushProperty name="width" value="0.05" units="cm"/>
      <inkml:brushProperty name="height" value="0.05" units="cm"/>
      <inkml:brushProperty name="color" value="#E71224"/>
    </inkml:brush>
  </inkml:definitions>
  <inkml:trace contextRef="#ctx0" brushRef="#br0">192 5 24575,'-45'-2'0,"31"0"0,-1 1 0,1 1 0,0 0 0,0 1 0,0 1 0,-22 5 0,34-7 0,1 1 0,0-1 0,-1 1 0,1-1 0,0 1 0,-1 0 0,1 0 0,0-1 0,0 1 0,0 0 0,0 0 0,0 0 0,0 0 0,0 0 0,0 1 0,0-1 0,0 0 0,0 0 0,1 1 0,-1-1 0,0 0 0,1 1 0,-1 1 0,1-1 0,0 1 0,0-1 0,0 1 0,0-1 0,1 0 0,-1 1 0,1-1 0,-1 0 0,1 0 0,0 1 0,0-1 0,0 0 0,2 2 0,1 4 0,2-1 0,-1 0 0,1 0 0,0-1 0,0 1 0,12 8 0,-6-7 0,0 0 0,1-1 0,0 0 0,21 7 0,-28-12 0,0 0 0,-1 0 0,1-1 0,0 0 0,0 0 0,0 0 0,0-1 0,0 0 0,0 0 0,0 0 0,0-1 0,0 0 0,10-3 0,-15 4 0,1 0 0,-1-1 0,0 0 0,1 1 0,-1-1 0,0 0 0,1 0 0,-1 1 0,0-1 0,0 0 0,0 0 0,1 0 0,-1-1 0,0 1 0,-1 0 0,1 0 0,0-1 0,0 1 0,0 0 0,-1-1 0,1 1 0,-1-1 0,1 1 0,-1 0 0,0-1 0,1 1 0,-1-1 0,0 1 0,0-1 0,0 0 0,0 1 0,0-1 0,0 1 0,-1-3 0,0 2 0,0-1 0,0 0 0,0 1 0,0-1 0,-1 1 0,1 0 0,-1-1 0,1 1 0,-1 0 0,0 0 0,0 0 0,0 0 0,0 0 0,0 1 0,-1-1 0,1 0 0,0 1 0,-4-2 0,-5 0-195,-1-1 0,1 2 0,-1-1 0,0 2 0,1-1 0,-24 2 0,12 0-6631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12.530"/>
    </inkml:context>
    <inkml:brush xml:id="br0">
      <inkml:brushProperty name="width" value="0.05" units="cm"/>
      <inkml:brushProperty name="height" value="0.05" units="cm"/>
      <inkml:brushProperty name="color" value="#E71224"/>
    </inkml:brush>
  </inkml:definitions>
  <inkml:trace contextRef="#ctx0" brushRef="#br0">1555 0 24575,'-68'1'0,"0"2"0,0 4 0,1 2 0,0 4 0,0 2 0,-99 37 0,-513 230 0,671-278-50,-64 28-608,-124 39 1,167-64-6169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14.056"/>
    </inkml:context>
    <inkml:brush xml:id="br0">
      <inkml:brushProperty name="width" value="0.05" units="cm"/>
      <inkml:brushProperty name="height" value="0.05" units="cm"/>
      <inkml:brushProperty name="color" value="#E71224"/>
    </inkml:brush>
  </inkml:definitions>
  <inkml:trace contextRef="#ctx0" brushRef="#br0">1 0 24575,'118'5'0,"0"5"0,203 45 0,-72-8 0,174 39 0,-330-58 0,-1 4 0,124 60 0,-6 23 0,-178-96 0,71 31-1365,-82-39-5461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16.267"/>
    </inkml:context>
    <inkml:brush xml:id="br0">
      <inkml:brushProperty name="width" value="0.05" units="cm"/>
      <inkml:brushProperty name="height" value="0.05" units="cm"/>
      <inkml:brushProperty name="color" value="#E71224"/>
    </inkml:brush>
  </inkml:definitions>
  <inkml:trace contextRef="#ctx0" brushRef="#br0">1025 1 24575,'0'2'0,"-1"0"0,1 0 0,-1 0 0,1 1 0,-1-1 0,0 0 0,0 0 0,0 0 0,0 0 0,0 0 0,0-1 0,-1 1 0,1 0 0,-2 1 0,-26 24 0,22-22 0,-19 16 0,-2-1 0,0-1 0,-2-2 0,-51 23 0,-134 40 0,207-78 0,-432 122 0,400-116 24,-24 6-1413,50-9-5437</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16.924"/>
    </inkml:context>
    <inkml:brush xml:id="br0">
      <inkml:brushProperty name="width" value="0.05" units="cm"/>
      <inkml:brushProperty name="height" value="0.05" units="cm"/>
      <inkml:brushProperty name="color" value="#E71224"/>
    </inkml:brush>
  </inkml:definitions>
  <inkml:trace contextRef="#ctx0" brushRef="#br0">848 0 24575,'-4'0'0,"-10"0"0,-23 0 0,-31 4 0,-24 10 0,-10 7 0,0 3 0,5 3 0,15-4 0,12-1 0,15-5 0,12-1 0,9-3 0,7-3 0,7-5-8191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17.908"/>
    </inkml:context>
    <inkml:brush xml:id="br0">
      <inkml:brushProperty name="width" value="0.05" units="cm"/>
      <inkml:brushProperty name="height" value="0.05" units="cm"/>
      <inkml:brushProperty name="color" value="#E71224"/>
    </inkml:brush>
  </inkml:definitions>
  <inkml:trace contextRef="#ctx0" brushRef="#br0">1222 1 24575,'-10'9'0,"-1"-1"0,1 0 0,-1 0 0,-1-1 0,-14 6 0,-3 3 0,-664 313 0,530-270 0,-56 24 0,217-83 0,-26 17 0,28-17 0,-1 0 0,1 0 0,-1 0 0,1 0 0,0 0 0,-1 0 0,1 1 0,0-1 0,-1 0 0,1 0 0,0 1 0,-1-1 0,1 0 0,0 0 0,0 1 0,-1-1 0,1 0 0,0 1 0,0-1 0,-1 0 0,1 1 0,0-1 0,0 0 0,0 1 0,0-1 0,0 1 0,0-1 0,0 0 0,-1 1 0,1-1 0,0 1 0,0-1 0,0 0 0,1 1 0,-1-1 0,0 0 0,0 1 0,0-1 0,0 1 0,0-1 0,0 0 0,0 1 0,1-1 0,-1 0 0,0 1 0,0-1 0,1 0 0,-1 1 0,0-1 0,0 0 0,1 0 0,-1 1 0,0-1 0,1 0 0,-1 0 0,0 1 0,1-1 0,-1 0 0,0 0 0,1 0 0,-1 0 0,1 0 0,-1 0 0,0 0 0,1 1 0,-1-1 0,1 0 0,0 0 0,12 2 0,0-1 0,0 0 0,0-1 0,0 0 0,0-1 0,22-4 0,-9 1 0,501-94 0,-262 41 0,-85 20 0,242-40 0,-350 71-1365,-46 5-5461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33.495"/>
    </inkml:context>
    <inkml:brush xml:id="br0">
      <inkml:brushProperty name="width" value="0.05" units="cm"/>
      <inkml:brushProperty name="height" value="0.05" units="cm"/>
      <inkml:brushProperty name="color" value="#E71224"/>
    </inkml:brush>
  </inkml:definitions>
  <inkml:trace contextRef="#ctx0" brushRef="#br0">280 26 24575,'-1'-1'0,"1"0"0,-1 0 0,1 0 0,-1 0 0,1 0 0,-1 0 0,1 0 0,-1 0 0,0 0 0,0 0 0,1 0 0,-1 0 0,0 0 0,0 1 0,0-1 0,0 0 0,0 1 0,0-1 0,0 1 0,0-1 0,0 1 0,0-1 0,-1 1 0,1 0 0,0-1 0,0 1 0,-2 0 0,-38-5 0,37 5 0,-7 0 0,0 1 0,1 0 0,-1 0 0,0 1 0,1 0 0,0 1 0,0 0 0,0 1 0,0 0 0,0 1 0,1 0 0,-1 0 0,1 1 0,1 0 0,-1 1 0,-10 10 0,16-14 0,0 1 0,0-1 0,0 1 0,1 0 0,0 0 0,-1 0 0,1 0 0,1 0 0,-1 0 0,1 1 0,-1-1 0,1 1 0,0-1 0,1 1 0,-1-1 0,1 1 0,0 0 0,0-1 0,0 1 0,1-1 0,0 1 0,0-1 0,1 6 0,0-5 0,0 1 0,0-1 0,0 0 0,0 0 0,1-1 0,0 1 0,0 0 0,0-1 0,0 0 0,1 1 0,0-2 0,0 1 0,0 0 0,0-1 0,1 1 0,-1-1 0,1-1 0,9 6 0,4-4 0,1 0 0,0-1 0,-1-1 0,1 0 0,0-2 0,0 0 0,24-4 0,10 2 0,-47 2 8,0-1-1,-1 1 1,1-1-1,-1 0 1,1 0-1,-1-1 1,1 0-1,-1 0 1,0 0-1,0 0 1,0-1-1,0 0 1,0 0-1,0 0 1,5-6-1,-6 5-81,-1 1-1,0-1 1,-1 0 0,1 0 0,-1 0-1,0 0 1,0 0 0,0-1 0,0 1-1,-1-1 1,1 1 0,-1-1 0,-1 1-1,1-1 1,-1 0 0,1 1 0,-1-1-1,0 0 1,-1-4 0,-3-13-6752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8:32.440"/>
    </inkml:context>
    <inkml:brush xml:id="br0">
      <inkml:brushProperty name="width" value="0.05" units="cm"/>
      <inkml:brushProperty name="height" value="0.05" units="cm"/>
    </inkml:brush>
  </inkml:definitions>
  <inkml:trace contextRef="#ctx0" brushRef="#br0">19 75 24575,'0'-1'0,"-1"0"0,1 0 0,0 0 0,-1 0 0,0 0 0,1 0 0,-1 0 0,1 0 0,-1 1 0,0-1 0,0 0 0,0 0 0,1 1 0,-1-1 0,-1 0 0,-6-6 0,8 7 0,0-1 0,0 1 0,0 0 0,0 0 0,0 0 0,1-1 0,-1 1 0,0 0 0,0 0 0,0 0 0,0-1 0,0 1 0,0 0 0,0 0 0,1 0 0,-1 0 0,0-1 0,0 1 0,0 0 0,0 0 0,1 0 0,-1 0 0,0 0 0,0 0 0,0 0 0,1-1 0,-1 1 0,0 0 0,0 0 0,0 0 0,1 0 0,-1 0 0,0 0 0,0 0 0,0 0 0,1 0 0,-1 0 0,0 0 0,0 0 0,0 0 0,1 1 0,62-2 0,-52 3 0,-1-2 0,0 0 0,1 0 0,-1 0 0,0-2 0,19-3 0,-12-7 0,-16 12 0,-1 0 0,0-1 0,0 1 0,0-1 0,1 1 0,-1-1 0,0 1 0,0 0 0,0-1 0,0 1 0,0-1 0,0 1 0,0-1 0,0 1 0,0-1 0,0 1 0,0-1 0,0 1 0,0-1 0,0 1 0,-1-1 0,1 1 0,0 0 0,0-1 0,-1 0 0,0 0 0,0-1 0,-1 1 0,1-1 0,-1 1 0,1 0 0,-1 0 0,0 0 0,0 0 0,1 0 0,-1 0 0,0 0 0,0 0 0,0 1 0,0-1 0,-4 0 0,-1 0 0,0 0 0,-1 0 0,1 1 0,-1 0 0,1 0 0,-1 1 0,1 0 0,-1 1 0,-7 2 0,12-4 0,1 1 0,0 0 0,-1 0 0,1 0 0,0 0 0,0 0 0,0 0 0,0 1 0,0-1 0,0 1 0,0 0 0,1-1 0,-1 1 0,0 0 0,1 0 0,0 0 0,-1 0 0,1 0 0,0 0 0,0 0 0,0 1 0,0-1 0,0 0 0,1 0 0,-1 1 0,1-1 0,0 1 0,-1-1 0,1 0 0,0 1 0,1 4 0,-1-5 6,1 1-1,0-1 1,-1 1-1,1-1 0,0 0 1,0 1-1,0-1 1,1 0-1,-1 0 1,0 0-1,1 0 1,-1 0-1,1 0 0,0 0 1,0-1-1,0 1 1,0-1-1,0 1 1,0-1-1,0 0 1,4 2-1,-5-2-50,1 0 0,0-1 0,-1 1 0,1-1 0,-1 0 0,1 1 0,0-1 0,-1 0 0,1 0 0,0 0 0,-1 0 0,1 0 0,0 0 0,-1-1 0,1 1 0,0 0 0,-1-1 0,1 0 0,-1 1 0,1-1 0,-1 0 0,1 0 0,-1 1 0,0-1 0,1 0 0,-1 0 0,0-1 0,0 1 0,0 0 0,1 0 0,-1-1 0,1-1 0,6-13-6781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35.949"/>
    </inkml:context>
    <inkml:brush xml:id="br0">
      <inkml:brushProperty name="width" value="0.05" units="cm"/>
      <inkml:brushProperty name="height" value="0.05" units="cm"/>
      <inkml:brushProperty name="color" value="#E71224"/>
    </inkml:brush>
  </inkml:definitions>
  <inkml:trace contextRef="#ctx0" brushRef="#br0">127 1 24575,'1'56'0,"0"-23"0,0 1 0,-3-1 0,0 1 0,-2-1 0,-16 60 0,10-55 0,2 0 0,2 1 0,1 0 0,0 52 0,-1 16 0,-22 71 0,16-114 0,-8 129 0,19-130 0,5 156 0,-4-212-105,1 1 0,1 0 0,0-1 0,0 1 0,0-1 0,1 1 0,0-1 0,1 0 0,-1 0 0,2-1 0,-1 1 0,7 7 0,0-3-6721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38.625"/>
    </inkml:context>
    <inkml:brush xml:id="br0">
      <inkml:brushProperty name="width" value="0.05" units="cm"/>
      <inkml:brushProperty name="height" value="0.05" units="cm"/>
      <inkml:brushProperty name="color" value="#E71224"/>
    </inkml:brush>
  </inkml:definitions>
  <inkml:trace contextRef="#ctx0" brushRef="#br0">376 1 24575,'-36'42'0,"1"0"0,-27 31 0,-52 83 0,96-128 0,2 0 0,1 1 0,2 0 0,0 1 0,2 1 0,2 0 0,-7 32 0,6 25 0,3 0 0,8 151 0,1-122 0,-2-18 0,-1-33 0,2 0 0,12 74 0,-9-121 0,2 0 0,0 0 0,11 23 0,11 34 0,-24-65 9,1-1-1,0 1 1,0-1-1,1 0 1,0 0 0,1-1-1,0 1 1,0-2-1,1 1 1,0-1-1,1 0 1,0-1-1,14 10 1,5 1-380,0-1-1,2-1 1,43 16 0,-49-22-6455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39.985"/>
    </inkml:context>
    <inkml:brush xml:id="br0">
      <inkml:brushProperty name="width" value="0.05" units="cm"/>
      <inkml:brushProperty name="height" value="0.05" units="cm"/>
      <inkml:brushProperty name="color" value="#E71224"/>
    </inkml:brush>
  </inkml:definitions>
  <inkml:trace contextRef="#ctx0" brushRef="#br0">155 1 24575,'0'5'0,"-1"0"0,1 1 0,-1-1 0,-1 0 0,1 0 0,-1 0 0,0 0 0,0 0 0,0 0 0,0-1 0,-6 9 0,-5 3 0,-25 27 0,27-32 0,1-1 0,1 2 0,-1-1 0,-7 16 0,13-20 0,0 1 0,1 0 0,1 1 0,-1-1 0,1 0 0,0 1 0,0 14 0,1-21 0,1 1 0,0-1 0,0 1 0,0-1 0,0 1 0,0-1 0,1 1 0,-1-1 0,1 1 0,0-1 0,0 0 0,0 1 0,0-1 0,0 0 0,0 1 0,0-1 0,1 0 0,-1 0 0,1 0 0,-1 0 0,1-1 0,0 1 0,0 0 0,0-1 0,0 1 0,0-1 0,0 0 0,0 1 0,5 0 0,8 2 0,-1-1 0,1-1 0,0 0 0,0-1 0,18-1 0,76-8 0,-108 8 0,3-1 0,-1 1 0,0-1 0,1 1 0,-1-1 0,0 0 0,1 0 0,-1 0 0,0-1 0,0 1 0,0-1 0,0 0 0,0 0 0,0 0 0,-1 0 0,1 0 0,-1-1 0,1 1 0,-1-1 0,3-3 0,-3 1 0,1 0 0,-1 0 0,0 0 0,0 0 0,-1 0 0,0 0 0,1 0 0,-2-1 0,1 1 0,-1 0 0,0-8 0,0 1 0,-1 0 0,-1 1 0,0-1 0,-1 0 0,0 1 0,0 0 0,-1 0 0,-1 0 0,0 0 0,-12-18 0,10 19-170,-1 0-1,0 1 0,-1 0 1,0 0-1,-1 1 0,1 0 1,-20-11-1,11 10-6655</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6:41.917"/>
    </inkml:context>
    <inkml:brush xml:id="br0">
      <inkml:brushProperty name="width" value="0.05" units="cm"/>
      <inkml:brushProperty name="height" value="0.05" units="cm"/>
      <inkml:brushProperty name="color" value="#E71224"/>
    </inkml:brush>
  </inkml:definitions>
  <inkml:trace contextRef="#ctx0" brushRef="#br0">1299 0 24575,'-1'2'0,"0"1"0,0-1 0,-1 0 0,1 0 0,0-1 0,-1 1 0,1 0 0,-1 0 0,1-1 0,-1 1 0,0-1 0,0 1 0,0-1 0,0 0 0,0 0 0,0 0 0,-3 2 0,-5 3 0,-349 205 0,-63 40 0,349-204 0,-242 172 0,251-162 0,64-56 0,0-1 0,0 0 0,0 0 0,-1 1 0,1-1 0,0 0 0,0 0 0,-1 1 0,1-1 0,0 0 0,0 0 0,-1 0 0,1 1 0,0-1 0,-1 0 0,1 0 0,0 0 0,-1 0 0,1 0 0,0 0 0,-1 0 0,1 0 0,0 0 0,-1 0 0,1 0 0,0 0 0,-1 0 0,1 0 0,0 0 0,-1 0 0,1 0 0,0 0 0,-1 0 0,1 0 0,0 0 0,0-1 0,-1 1 0,1 0 0,0 0 0,-1 0 0,1-1 0,-2-16 0,11-25 0,55-152 0,-14 50 0,-47 133 0,12-33 0,-14 41 0,0 1 0,0 0 0,0 0 0,0 0 0,0 0 0,0 0 0,1 0 0,-1 0 0,1 0 0,-1 0 0,1 1 0,0-1 0,3-2 0,-5 4 0,1 0 0,-1 0 0,0 0 0,1 0 0,-1 0 0,0 0 0,0 0 0,1 0 0,-1 0 0,0 0 0,1 0 0,-1 0 0,0 1 0,0-1 0,1 0 0,-1 0 0,0 0 0,0 0 0,1 1 0,-1-1 0,0 0 0,0 0 0,1 0 0,-1 1 0,0-1 0,0 0 0,0 0 0,0 1 0,1-1 0,-1 0 0,0 0 0,0 1 0,0-1 0,0 0 0,0 1 0,0-1 0,0 0 0,0 1 0,0-1 0,0 0 0,0 0 0,0 1 0,0-1 0,0 0 0,0 1 0,0 18 0,-4 13 0,-2 0 0,-1-1 0,-16 47 0,-45 92 0,47-119 0,4-12 0,9-24 0,1 0 0,1 1 0,-7 27 0,13-41 0,0-1 0,-1 1 0,1-1 0,0 1 0,0 0 0,0-1 0,0 1 0,0-1 0,1 1 0,-1-1 0,0 1 0,1-1 0,-1 1 0,1-1 0,0 1 0,-1-1 0,1 1 0,0-1 0,0 0 0,0 0 0,0 1 0,0-1 0,0 0 0,0 0 0,0 0 0,0 0 0,1 0 0,-1 0 0,0 0 0,1-1 0,-1 1 0,0 0 0,1-1 0,2 1 0,5 2 0,0-1 0,-1-1 0,1 0 0,17 1 0,-20-2 0,75 2-54,125 8-1257,-177-8-5515</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7:16.605"/>
    </inkml:context>
    <inkml:brush xml:id="br0">
      <inkml:brushProperty name="width" value="0.05" units="cm"/>
      <inkml:brushProperty name="height" value="0.05" units="cm"/>
      <inkml:brushProperty name="color" value="#E71224"/>
    </inkml:brush>
  </inkml:definitions>
  <inkml:trace contextRef="#ctx0" brushRef="#br0">0 1 24575,'37'2'0,"69"12"0,-24-1 0,525 80 0,-13-1 0,-468-77 0,349 35 0,5-32 0,-207-17 0,97-4 0,-68-28 0,-141 10 0,249-53 0,-285 55 0,-89 15 0,0-1 0,64-19 0,-77 18 0,-1 1 0,1 1 0,0 1 0,39 0 0,-40 3 0,0-1 0,1-1 0,-1-2 0,0 0 0,21-7 0,-21 3-682,34-17-1,-43 17-6143</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7:21.705"/>
    </inkml:context>
    <inkml:brush xml:id="br0">
      <inkml:brushProperty name="width" value="0.05" units="cm"/>
      <inkml:brushProperty name="height" value="0.05" units="cm"/>
      <inkml:brushProperty name="color" value="#E71224"/>
    </inkml:brush>
  </inkml:definitions>
  <inkml:trace contextRef="#ctx0" brushRef="#br0">0 148 24575,'5'1'0,"0"0"0,0 0 0,0 0 0,0 1 0,0 0 0,0 0 0,-1 0 0,9 5 0,26 11 0,1-11 0,1-2 0,-1-1 0,80-5 0,-47 0 0,233 2 0,481-5 0,-443-19 0,-50 1 0,25 17 0,-185-4 0,68-2 0,1116-30 0,-473 30 0,-631 12 0,21 12 0,-9-1 0,96 2 0,-142-5 0,1282 56 0,-1047-57 0,-109-5 0,-135 9 0,36 1 0,335-12 0,458-4 0,-488-9 0,270-2 0,-658 15 0,897-24 0,-685-1 0,790-75 0,-760 51-1365,-337 45-5461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7:24.192"/>
    </inkml:context>
    <inkml:brush xml:id="br0">
      <inkml:brushProperty name="width" value="0.05" units="cm"/>
      <inkml:brushProperty name="height" value="0.05" units="cm"/>
      <inkml:brushProperty name="color" value="#E71224"/>
    </inkml:brush>
  </inkml:definitions>
  <inkml:trace contextRef="#ctx0" brushRef="#br0">1 0 24575,'7'3'0,"0"0"0,0-1 0,0 0 0,0-1 0,1 1 0,-1-1 0,14 0 0,-6 0 0,370 14 0,-160-9 0,909 70 0,-1083-70 0,64 16 0,-100-19-341,-1-1 0,1 0-1,19-1 1,-15-1-6485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7:27.586"/>
    </inkml:context>
    <inkml:brush xml:id="br0">
      <inkml:brushProperty name="width" value="0.05" units="cm"/>
      <inkml:brushProperty name="height" value="0.05" units="cm"/>
      <inkml:brushProperty name="color" value="#E71224"/>
    </inkml:brush>
  </inkml:definitions>
  <inkml:trace contextRef="#ctx0" brushRef="#br0">0 0 24575,'2'51'0,"2"0"0,2 0 0,2 0 0,2-1 0,3-1 0,2 0 0,2 0 0,1-2 0,35 62 0,-46-96 0,0-1 0,0 0 0,2 0 0,-1 0 0,1-1 0,1 0 0,0-1 0,1 0 0,0-1 0,0 0 0,1 0 0,15 7 0,24 9 0,1-3 0,2-3 0,0-2 0,90 17 0,228 13 0,156-23 0,1-25 0,204 4 0,-402 24 0,16 3 0,-163-25 0,84-2 0,112 1 0,122 5-375,2168 32-1520,-2334-36 1817,1210 72 2426,-396-58-2348,-756-22 0,991 3 0,-1019-14 0,-229 6 0,-125 7 0,423-30 0,-383 25 0,0-3 0,0-2 0,-1-2 0,-1-2 0,71-32 0,-93 32 0,0-2 0,-2-1 0,0-1 0,-1-1 0,-1-1 0,-1-1 0,-1-1 0,-1-1 0,-1-1 0,20-33 0,12-28 0,79-176 0,-47 35-1365,-67 170-5461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7:52.629"/>
    </inkml:context>
    <inkml:brush xml:id="br0">
      <inkml:brushProperty name="width" value="0.05" units="cm"/>
      <inkml:brushProperty name="height" value="0.05" units="cm"/>
      <inkml:brushProperty name="color" value="#E71224"/>
    </inkml:brush>
  </inkml:definitions>
  <inkml:trace contextRef="#ctx0" brushRef="#br0">128 722 24575,'61'1'0,"-29"0"0,1-1 0,61-8 0,-88 7 0,0 0 0,0-1 0,0 0 0,0 0 0,0 0 0,-1-1 0,1 0 0,-1 0 0,0 0 0,0-1 0,0 0 0,0 0 0,-1 0 0,1-1 0,-1 1 0,0-1 0,-1 0 0,1 0 0,-1 0 0,0-1 0,0 1 0,0-1 0,-1 0 0,0 1 0,2-13 0,1-9 0,-1 0 0,-2 0 0,0 0 0,-5-45 0,2 24 0,0 31 0,0 1 0,-1 0 0,0 0 0,-1 0 0,-1 0 0,-1 0 0,0 1 0,-1 0 0,-1 0 0,-15-25 0,5 8 0,7 13 0,-1 0 0,-1 1 0,-14-18 0,22 32 0,0-1 0,0 1 0,-1 0 0,1 0 0,-1 0 0,0 1 0,0 0 0,0 0 0,0 0 0,-1 1 0,1-1 0,-1 1 0,1 0 0,-1 1 0,-11-2 0,8 2 0,0 0 0,0 1 0,0 0 0,0 1 0,0 0 0,0 0 0,0 1 0,0 0 0,0 0 0,0 1 0,1 1 0,-12 5 0,13-5 0,1 1 0,-1 0 0,1 0 0,0 1 0,1-1 0,-1 1 0,1 0 0,0 1 0,1-1 0,-1 1 0,1 0 0,1 0 0,-1 1 0,-2 9 0,-4 14 0,1 0 0,2 0 0,1 1 0,1 0 0,2 0 0,2 0 0,0 1 0,6 38 0,-4-59 0,1 0 0,1 0 0,0 0 0,0 0 0,2 0 0,-1 0 0,8 11 0,3 4 0,33 41 0,-42-61 19,0-1-1,0 0 0,1 0 1,0 0-1,10 6 1,14 11-1495,-20-13-5350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7:55.440"/>
    </inkml:context>
    <inkml:brush xml:id="br0">
      <inkml:brushProperty name="width" value="0.05" units="cm"/>
      <inkml:brushProperty name="height" value="0.05" units="cm"/>
      <inkml:brushProperty name="color" value="#E71224"/>
    </inkml:brush>
  </inkml:definitions>
  <inkml:trace contextRef="#ctx0" brushRef="#br0">1 1 24575,'14'3'0,"0"1"0,1-2 0,0 0 0,23 0 0,-3 0 0,822 29 0,-623-26 0,-36 6 94,36 1-1553,-211-12-5367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8:36.072"/>
    </inkml:context>
    <inkml:brush xml:id="br0">
      <inkml:brushProperty name="width" value="0.05" units="cm"/>
      <inkml:brushProperty name="height" value="0.05" units="cm"/>
    </inkml:brush>
  </inkml:definitions>
  <inkml:trace contextRef="#ctx0" brushRef="#br0">170 41 24575,'-21'0'0,"5"-1"0,1 1 0,-1 0 0,1 1 0,-22 5 0,34-5 0,1-1 0,-1 1 0,1-1 0,0 1 0,0 0 0,-1 0 0,1 0 0,0 0 0,0 0 0,0 1 0,0-1 0,0 1 0,0-1 0,0 1 0,1 0 0,-1-1 0,1 1 0,-1 0 0,1 0 0,0 0 0,-1 0 0,1 1 0,0-1 0,0 0 0,1 0 0,-1 1 0,0-1 0,1 0 0,-1 1 0,1-1 0,0 1 0,0-1 0,0 1 0,0-1 0,1 3 0,0-2 0,0 0 0,0 0 0,0 0 0,0 0 0,1-1 0,-1 1 0,1 0 0,0-1 0,0 1 0,0-1 0,0 0 0,0 1 0,1-1 0,-1 0 0,1 0 0,-1-1 0,1 1 0,0 0 0,-1-1 0,1 0 0,0 0 0,0 1 0,0-2 0,0 1 0,6 1 0,-7-2 0,1 1 0,0 0 0,0-1 0,0 1 0,0-1 0,0 0 0,0 0 0,-1 0 0,1-1 0,0 1 0,0-1 0,0 1 0,0-1 0,-1 0 0,1 0 0,0 0 0,-1-1 0,1 1 0,-1-1 0,1 1 0,-1-1 0,0 0 0,1 0 0,-1 0 0,0 0 0,0 0 0,3-5 0,-4 3 0,1 0 0,-1 0 0,0 0 0,0 0 0,0-1 0,-1 1 0,1 0 0,-1-1 0,0 1 0,-1 0 0,1-1 0,-1-3 0,0 6 0,1 1 0,0-1 0,0 1 0,-1-1 0,1 1 0,-1-1 0,0 1 0,1-1 0,-1 1 0,0 0 0,0-1 0,0 1 0,0 0 0,0 0 0,0 0 0,0-1 0,0 1 0,0 0 0,0 1 0,-1-1 0,1 0 0,0 0 0,-1 0 0,1 1 0,-1-1 0,1 1 0,-1-1 0,1 1 0,-1-1 0,1 1 0,-1 0 0,1 0 0,-1 0 0,1 0 0,-4 0 0,3 1 0,1-1 0,-1 1 0,1-1 0,0 1 0,-1-1 0,1 1 0,-1 0 0,1-1 0,0 1 0,-1 0 0,1 0 0,0 0 0,0 0 0,0 1 0,0-1 0,0 0 0,0 0 0,0 0 0,0 1 0,0-1 0,1 1 0,-1-1 0,1 0 0,-1 1 0,1-1 0,-1 1 0,1 0 0,0-1 0,0 1 0,0-1 0,0 4 0,0-3 0,0 0 0,0 0 0,0 1 0,0-1 0,1 0 0,-1 0 0,1 0 0,-1 1 0,1-1 0,0 0 0,0 0 0,0 0 0,0 0 0,0-1 0,1 1 0,-1 0 0,0 0 0,1-1 0,0 1 0,-1-1 0,1 1 0,2 1 0,1-1 0,0 0 0,1 0 0,-1-1 0,1 1 0,-1-1 0,1-1 0,0 1 0,-1-1 0,1 0 0,0 0 0,-1 0 0,1-1 0,-1 0 0,1 0 0,-1-1 0,9-2 0,-11 3 0,0 0 0,-1 0 0,1-1 0,-1 1 0,1 0 0,-1-1 0,0 0 0,1 1 0,-1-1 0,0 0 0,0 0 0,0 0 0,0 0 0,-1-1 0,1 1 0,-1 0 0,1-1 0,-1 1 0,0-1 0,0 1 0,0-1 0,0 0 0,0 0 0,-1 1 0,1-1 0,-1 0 0,0 0 0,0 0 0,0 1 0,0-1 0,0 0 0,-1 0 0,1 0 0,-2-4 0,1 4 5,0 1-1,1-1 0,-1 1 0,-1-1 1,1 0-1,0 1 0,-1 0 0,1-1 1,-1 1-1,0 0 0,1 0 1,-1 0-1,0 0 0,0 0 0,-1 0 1,1 1-1,0-1 0,-1 1 1,1-1-1,-1 1 0,1 0 0,-1 0 1,1 0-1,-1 0 0,0 1 0,0-1 1,-2 0-1,1 1-82,0 0 0,0 0 0,0 1-1,0-1 1,1 1 0,-1 0 0,0 0 0,0 0 0,1 1-1,-1-1 1,1 1 0,-1 0 0,1 0 0,0 0 0,0 0-1,0 0 1,0 1 0,-5 5 0,-2 4-6748</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7:56.078"/>
    </inkml:context>
    <inkml:brush xml:id="br0">
      <inkml:brushProperty name="width" value="0.05" units="cm"/>
      <inkml:brushProperty name="height" value="0.05" units="cm"/>
      <inkml:brushProperty name="color" value="#E71224"/>
    </inkml:brush>
  </inkml:definitions>
  <inkml:trace contextRef="#ctx0" brushRef="#br0">1 0 24575,'0'5'0,"12"0"0,22 5 0,33 8 0,31 2 0,37-4 0,16-3 0,3-4 0,-7-4 0,-25-3 0,-25-2 0,-24 0 0,-21-1 0,-19 0-8191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7:57.906"/>
    </inkml:context>
    <inkml:brush xml:id="br0">
      <inkml:brushProperty name="width" value="0.05" units="cm"/>
      <inkml:brushProperty name="height" value="0.05" units="cm"/>
      <inkml:brushProperty name="color" value="#E71224"/>
    </inkml:brush>
  </inkml:definitions>
  <inkml:trace contextRef="#ctx0" brushRef="#br0">0 1 24575,'4'0'0,"15"0"0,24 0 0,30 0 0,41 0 0,26 0 0,14 0 0,2 0 0,-9 0 0,-12 0 0,-21 0 0,-22 0 0,-22 0 0,-19 0 0,-13 0 0,-10 0 0,-9 0-8191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7:58.853"/>
    </inkml:context>
    <inkml:brush xml:id="br0">
      <inkml:brushProperty name="width" value="0.05" units="cm"/>
      <inkml:brushProperty name="height" value="0.05" units="cm"/>
      <inkml:brushProperty name="color" value="#E71224"/>
    </inkml:brush>
  </inkml:definitions>
  <inkml:trace contextRef="#ctx0" brushRef="#br0">1 1 24575,'156'0'0,"688"15"0,-482-5-1365,-338-10-5461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8:32.358"/>
    </inkml:context>
    <inkml:brush xml:id="br0">
      <inkml:brushProperty name="width" value="0.05" units="cm"/>
      <inkml:brushProperty name="height" value="0.05" units="cm"/>
      <inkml:brushProperty name="color" value="#E71224"/>
    </inkml:brush>
  </inkml:definitions>
  <inkml:trace contextRef="#ctx0" brushRef="#br0">0 1 24575,'1217'0'0,"-996"13"0,-5-1 0,1311-13-1365,-1502 1-5461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8:35.973"/>
    </inkml:context>
    <inkml:brush xml:id="br0">
      <inkml:brushProperty name="width" value="0.05" units="cm"/>
      <inkml:brushProperty name="height" value="0.05" units="cm"/>
      <inkml:brushProperty name="color" value="#E71224"/>
    </inkml:brush>
  </inkml:definitions>
  <inkml:trace contextRef="#ctx0" brushRef="#br0">1 0 24575,'3265'0'-1365,"-3234"0"-5461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8:37.419"/>
    </inkml:context>
    <inkml:brush xml:id="br0">
      <inkml:brushProperty name="width" value="0.05" units="cm"/>
      <inkml:brushProperty name="height" value="0.05" units="cm"/>
      <inkml:brushProperty name="color" value="#E71224"/>
    </inkml:brush>
  </inkml:definitions>
  <inkml:trace contextRef="#ctx0" brushRef="#br0">0 0 24575,'27'1'0,"42"8"0,9 1 0,443-3-72,-344-8-1221,-156 1-5533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8:39.088"/>
    </inkml:context>
    <inkml:brush xml:id="br0">
      <inkml:brushProperty name="width" value="0.05" units="cm"/>
      <inkml:brushProperty name="height" value="0.05" units="cm"/>
      <inkml:brushProperty name="color" value="#E71224"/>
    </inkml:brush>
  </inkml:definitions>
  <inkml:trace contextRef="#ctx0" brushRef="#br0">1 0 24575,'1581'0'-1365,"-1558"0"-5461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8:41.572"/>
    </inkml:context>
    <inkml:brush xml:id="br0">
      <inkml:brushProperty name="width" value="0.05" units="cm"/>
      <inkml:brushProperty name="height" value="0.05" units="cm"/>
      <inkml:brushProperty name="color" value="#E71224"/>
    </inkml:brush>
  </inkml:definitions>
  <inkml:trace contextRef="#ctx0" brushRef="#br0">1 0 24575,'566'26'0,"-80"-2"0,109-38 0,222 2 0,-514 14 0,-224-4 0,88 4 0,-60 20 0,65-17 0,20 2 0,62 8-1365,-223-14-5461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8:45.572"/>
    </inkml:context>
    <inkml:brush xml:id="br0">
      <inkml:brushProperty name="width" value="0.05" units="cm"/>
      <inkml:brushProperty name="height" value="0.05" units="cm"/>
      <inkml:brushProperty name="color" value="#E71224"/>
    </inkml:brush>
  </inkml:definitions>
  <inkml:trace contextRef="#ctx0" brushRef="#br0">939 149 24575,'-9'-7'0,"-1"0"0,0 0 0,0 2 0,-1-1 0,1 1 0,-1 1 0,0 0 0,0 0 0,-13-2 0,-30-11 0,35 9 0,-3-1 0,1 1 0,-1 1 0,-1 0 0,-34-4 0,-34-1 0,48 5 0,0 2 0,-1 2 0,-46 3 0,82 1 0,0 0 0,-1 1 0,1 0 0,0 0 0,0 1 0,0-1 0,0 2 0,0-1 0,1 1 0,-1 1 0,1-1 0,0 1 0,1 0 0,-1 1 0,1 0 0,-8 8 0,3 1 0,1-1 0,0 1 0,1 1 0,1 0 0,0 0 0,-9 29 0,-4 23 0,3 1 0,3 0 0,3 1 0,3 0 0,0 123 0,11-162 0,1 0 0,2 0 0,1 0 0,2-1 0,21 56 0,-26-79 0,0 1 0,0-1 0,1 0 0,0 1 0,0-2 0,1 1 0,0-1 0,0 1 0,0-1 0,1-1 0,0 1 0,0-1 0,0 0 0,1 0 0,-1-1 0,1 0 0,10 5 0,24 8 0,0-2 0,1-1 0,81 15 0,-103-25 0,42 8 0,2-2 0,82 2 0,-109-12 0,0-1 0,-1-2 0,43-8 0,-60 7 0,0-1 0,0-1 0,0 0 0,-1-2 0,0 0 0,-1-1 0,27-18 0,-37 22 0,0 0 0,0-1 0,0 0 0,-1 0 0,1 0 0,-2-1 0,1 0 0,-1 0 0,0 0 0,0-1 0,-1 0 0,0 0 0,0 0 0,-1 0 0,0-1 0,-1 1 0,2-13 0,5-39 0,-3 1 0,-2-2 0,-7-94 0,0 32 0,5 74 0,0 34 0,-1 0 0,-1 0 0,0 0 0,-1 0 0,-1 1 0,0-1 0,-8-27 0,6 33 0,-1 1 0,0 0 0,0 1 0,-1-1 0,0 1 0,0 0 0,-10-8 0,-52-39 0,-43-11-1365,98 57-5461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8:48.620"/>
    </inkml:context>
    <inkml:brush xml:id="br0">
      <inkml:brushProperty name="width" value="0.05" units="cm"/>
      <inkml:brushProperty name="height" value="0.05" units="cm"/>
      <inkml:brushProperty name="color" value="#E71224"/>
    </inkml:brush>
  </inkml:definitions>
  <inkml:trace contextRef="#ctx0" brushRef="#br0">742 1060 24575,'1'-17'0,"1"0"0,0 0 0,1 1 0,0-1 0,9-22 0,36-78 0,-6 16 0,-26 54 0,-3-2 0,-2 0 0,7-68 0,-14 61 0,-2 0 0,-7-66 0,5 117 0,-2-1 0,1 0 0,-1 0 0,0 1 0,0-1 0,0 1 0,-1 0 0,1 0 0,-1 0 0,-1 0 0,1 0 0,-1 1 0,0-1 0,0 1 0,-8-7 0,-4-2 0,-1 1 0,-37-20 0,27 20 0,-1 1 0,0 2 0,-1 1 0,0 1 0,-52-6 0,19 3 0,51 7 0,0 1 0,-1 1 0,1 0 0,-1 0 0,1 1 0,-1 1 0,1 0 0,-1 0 0,1 1 0,0 1 0,-1 0 0,1 0 0,1 1 0,-1 1 0,0-1 0,1 2 0,0 0 0,0 0 0,1 0 0,0 1 0,0 1 0,0 0 0,1 0 0,-9 11 0,-8 12 0,-16 21 0,-38 60 0,68-94 0,1 0 0,0 1 0,2 0 0,0 0 0,2 1 0,0 0 0,-6 37 0,6 19 0,6 107 0,2-108 0,-2-69 0,1 0 0,0-1 0,0 1 0,0 0 0,1-1 0,-1 1 0,2-1 0,-1 1 0,0-1 0,1 0 0,0 0 0,0 0 0,1 0 0,-1 0 0,1-1 0,0 0 0,0 0 0,7 6 0,7 3 0,0-1 0,1 0 0,32 14 0,-19-11 0,-3-1 20,1-1 0,0-2 0,1-1 0,0-1 0,63 8 0,-18-10-763,103-2 1,-155-6-6084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8:37.667"/>
    </inkml:context>
    <inkml:brush xml:id="br0">
      <inkml:brushProperty name="width" value="0.05" units="cm"/>
      <inkml:brushProperty name="height" value="0.05" units="cm"/>
    </inkml:brush>
  </inkml:definitions>
  <inkml:trace contextRef="#ctx0" brushRef="#br0">1 1 24575,'8'0'0,"7"0"0,18 0 0,16 8 0,12 8 0,4 4 0,-1 8 0,-2-1 0,-8-1 0,-9-5 0,-8-6 0,-10-1 0,-10-3-8191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8:51.047"/>
    </inkml:context>
    <inkml:brush xml:id="br0">
      <inkml:brushProperty name="width" value="0.05" units="cm"/>
      <inkml:brushProperty name="height" value="0.05" units="cm"/>
      <inkml:brushProperty name="color" value="#E71224"/>
    </inkml:brush>
  </inkml:definitions>
  <inkml:trace contextRef="#ctx0" brushRef="#br0">3426 204 24575,'-24'-1'0,"-1"-1"0,1-1 0,0-1 0,-31-10 0,-94-38 0,34 11 0,34 18 0,0 4 0,0 3 0,-109-6 0,62 16 0,-186 14 0,242 0 0,0 3 0,-78 22 0,-135 58 0,154-40 0,2 6 0,3 6 0,-164 110 0,226-128 0,-110 103 0,-41 73 0,137-139 0,-20 5 0,71-64 0,17-14 0,1 1 0,1 0 0,0 0 0,0 1 0,-6 12 0,-12 16 0,2-3 0,2 0 0,1 2 0,1 1 0,-21 62 0,33-76-1365,3-4-5461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8:54.943"/>
    </inkml:context>
    <inkml:brush xml:id="br0">
      <inkml:brushProperty name="width" value="0.05" units="cm"/>
      <inkml:brushProperty name="height" value="0.05" units="cm"/>
      <inkml:brushProperty name="color" value="#E71224"/>
    </inkml:brush>
  </inkml:definitions>
  <inkml:trace contextRef="#ctx0" brushRef="#br0">31 5 24575,'0'0'0,"0"0"0,0 0 0,0 0 0,0 0 0,0 0 0,0 0 0,0 0 0,0-1 0,0 1 0,0 0 0,0 0 0,0 0 0,0 0 0,0 0 0,0 0 0,0 0 0,0 0 0,0 0 0,0-1 0,0 1 0,0 0 0,0 0 0,0 0 0,0 0 0,0 0 0,0 0 0,0 0 0,0 0 0,0 0 0,0-1 0,0 1 0,0 0 0,0 0 0,0 0 0,0 0 0,0 0 0,0 0 0,0 0 0,0 0 0,-1 0 0,1 0 0,0 0 0,0 0 0,0 0 0,0 0 0,0-1 0,0 1 0,0 0 0,0 0 0,0 0 0,0 0 0,-1 0 0,1 0 0,0 0 0,0 0 0,0 0 0,0 0 0,0 0 0,0 0 0,0 0 0,0 0 0,-1 0 0,1 1 0,0-1 0,0 0 0,0 0 0,-6 8 0,-4 15 0,0 61 0,9-75 0,1 0 0,0 1 0,1-1 0,0 1 0,1-1 0,4 16 0,-5-21 0,1-1 0,0 1 0,0-1 0,1 1 0,-1-1 0,0 0 0,1 0 0,0 0 0,0-1 0,0 1 0,0-1 0,0 1 0,1-1 0,-1 0 0,1 0 0,-1-1 0,1 1 0,-1-1 0,1 0 0,0 0 0,7 1 0,2 0 0,0 0 0,0-1 0,0-1 0,1-1 0,14-1 0,-25 1 0,0 1 0,-1-1 0,1 0 0,0 0 0,0 0 0,-1 0 0,1-1 0,-1 1 0,1-1 0,-1 0 0,0 1 0,1-1 0,-1 0 0,0 0 0,0 0 0,0-1 0,-1 1 0,1 0 0,0-1 0,-1 1 0,0-1 0,1 0 0,-1 1 0,0-1 0,0 0 0,-1 0 0,1 0 0,-1 1 0,1-1 0,-1-5 0,1-9 0,0-1 0,-1 1 0,-5-32 0,4 43 0,1 3 6,0-1-1,-1 1 1,0 0-1,0-1 0,0 1 1,0 0-1,0 0 1,-1-1-1,1 1 1,-1 0-1,0 0 1,0 1-1,0-1 0,0 0 1,0 1-1,-1-1 1,1 1-1,-1 0 1,1-1-1,-1 1 1,-5-2-1,2 1-154,-1 0 1,-1 1-1,1 0 1,0 0-1,0 1 1,-1 0-1,1 0 1,0 1-1,-8 0 1,-7 1-6678</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8:57.259"/>
    </inkml:context>
    <inkml:brush xml:id="br0">
      <inkml:brushProperty name="width" value="0.05" units="cm"/>
      <inkml:brushProperty name="height" value="0.05" units="cm"/>
      <inkml:brushProperty name="color" value="#E71224"/>
    </inkml:brush>
  </inkml:definitions>
  <inkml:trace contextRef="#ctx0" brushRef="#br0">222 51 24575,'-6'-6'0,"3"3"0,0-1 0,0 1 0,0-1 0,-1 1 0,1 0 0,-1 1 0,0-1 0,1 1 0,-1-1 0,-1 1 0,1 0 0,0 0 0,0 1 0,-1 0 0,-6-2 0,6 2 0,-1 0 0,1 0 0,-1 1 0,0 0 0,1 0 0,-1 0 0,1 1 0,-1-1 0,1 1 0,-1 1 0,-5 1 0,8-1 0,-1-1 0,1 1 0,0 0 0,0 1 0,0-1 0,0 1 0,0-1 0,0 1 0,1 0 0,-1 0 0,1 0 0,0 0 0,0 0 0,0 0 0,0 1 0,1-1 0,-2 5 0,-3 6 0,1 0 0,0 1 0,1 0 0,1 0 0,0 0 0,0 28 0,2-39 0,2 0 0,-1 0 0,0 1 0,1-1 0,0 0 0,0 0 0,0 0 0,0 0 0,1 0 0,0 0 0,-1 0 0,2-1 0,-1 1 0,0-1 0,1 1 0,-1-1 0,1 0 0,0 0 0,0 0 0,0 0 0,0 0 0,1-1 0,-1 1 0,1-1 0,0 0 0,0 0 0,-1-1 0,1 1 0,5 1 0,6 0 0,1 0 0,0 0 0,-1-2 0,22 1 0,39 4 0,-70-5 0,1 1 0,0-1 0,0 0 0,0 0 0,0-1 0,0 1 0,9-2 0,-14 0 0,0 1 0,-1-1 0,1 1 0,0-1 0,0 0 0,-1 0 0,1 1 0,0-1 0,-1-1 0,1 1 0,-1 0 0,0 0 0,1 0 0,-1-1 0,0 1 0,0-1 0,1 1 0,-1-1 0,0 1 0,-1-1 0,1 0 0,0 1 0,0-1 0,-1 0 0,1 0 0,-1 0 0,1 1 0,-1-4 0,2-5 30,-1-1 0,0 1 0,-1-16 0,0 22-144,-1 0 0,1 0-1,-1 0 1,0 0 0,0 0 0,0 1-1,0-1 1,-1 0 0,1 1 0,-1-1-1,0 1 1,-3-4 0,-6-5-6712</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8:58.998"/>
    </inkml:context>
    <inkml:brush xml:id="br0">
      <inkml:brushProperty name="width" value="0.05" units="cm"/>
      <inkml:brushProperty name="height" value="0.05" units="cm"/>
      <inkml:brushProperty name="color" value="#E71224"/>
    </inkml:brush>
  </inkml:definitions>
  <inkml:trace contextRef="#ctx0" brushRef="#br0">1 1137 24575,'1'-60'0,"3"0"0,3 0 0,25-100 0,-5 64 0,58-134 0,-67 182 0,-3-1 0,-2-1 0,8-69 0,-3 23 0,-8 60 0,-8 31 0,0-1 0,0 0 0,0 0 0,-1 1 0,0-1 0,0 0 0,-1 0 0,1 0 0,-2-10 0,1 16 0,0 0 0,0 0 0,0-1 0,0 1 0,0 0 0,0 0 0,0 0 0,0-1 0,0 1 0,-1 0 0,1 0 0,0 0 0,0 0 0,0-1 0,0 1 0,0 0 0,0 0 0,0 0 0,-1 0 0,1 0 0,0-1 0,0 1 0,0 0 0,0 0 0,-1 0 0,1 0 0,0 0 0,0 0 0,0 0 0,0 0 0,-1 0 0,1 0 0,0 0 0,0 0 0,0 0 0,-1 0 0,1 0 0,0 0 0,0 0 0,0 0 0,-1 0 0,1 0 0,0 0 0,0 0 0,0 0 0,0 0 0,-1 0 0,-10 10 0,-10 18 0,21-27 0,-141 231 0,127-209 0,-4 2 0,13-21 0,11-19 0,18-26 0,1 2 0,2 1 0,48-52 0,-48 58 0,-21 24 0,-2 3 0,0 1 0,0-1 0,0 1 0,0 0 0,7-5 0,-10 8 0,-1 1 0,1-1 0,0 1 0,-1 0 0,1-1 0,0 1 0,0 0 0,-1 0 0,1 0 0,0-1 0,0 1 0,-1 0 0,1 0 0,0 0 0,0 0 0,0 0 0,-1 1 0,1-1 0,0 0 0,0 0 0,-1 0 0,1 1 0,0-1 0,0 0 0,-1 1 0,1-1 0,0 1 0,-1-1 0,1 1 0,-1-1 0,1 1 0,0-1 0,-1 1 0,1-1 0,-1 1 0,1 0 0,-1-1 0,0 1 0,1 0 0,-1 0 0,0-1 0,1 1 0,-1 0 0,0 0 0,0-1 0,0 1 0,0 0 0,0 1 0,7 20 0,-1 2 0,-1-1 0,-1 1 0,0 27 0,-1 103 0,-3-113 0,-1-26-105,1 0 0,1-1 0,0 1 0,1 0 0,1-1 0,0 1 0,1-1 0,0 0 0,2 0 0,-1 0 0,2-1 0,9 16 0,-7-15-6721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9:01.855"/>
    </inkml:context>
    <inkml:brush xml:id="br0">
      <inkml:brushProperty name="width" value="0.05" units="cm"/>
      <inkml:brushProperty name="height" value="0.05" units="cm"/>
      <inkml:brushProperty name="color" value="#E71224"/>
    </inkml:brush>
  </inkml:definitions>
  <inkml:trace contextRef="#ctx0" brushRef="#br0">941 647 24575,'-8'0'0,"-1"-1"0,1 0 0,0-1 0,1 0 0,-1 0 0,0-1 0,0 0 0,1 0 0,-13-9 0,-8-5 0,-28-24 0,20 13 0,-393-255 0,151 135 0,278 148 0,-1 0 0,1-1 0,-1 1 0,1 0 0,-1 0 0,1-1 0,-1 1 0,1 0 0,-1 0 0,0 0 0,1 0 0,-1 0 0,1 0 0,-1 0 0,0 0 0,1 0 0,-1 0 0,1 0 0,-1 0 0,0 0 0,1 0 0,-1 0 0,1 1 0,-1-1 0,1 0 0,-1 0 0,1 1 0,-1-1 0,1 0 0,-2 1 0,2 1 0,-1-1 0,0 0 0,1 0 0,-1 1 0,1-1 0,0 0 0,-1 1 0,1-1 0,0 1 0,0-1 0,0 0 0,0 3 0,9 45 0,-9-46 0,2 5 0,0 0 0,0 0 0,1 0 0,0 0 0,0 0 0,1 0 0,0-1 0,5 7 0,-9-13 0,1-1 0,-1 0 0,0 0 0,0 0 0,0 0 0,0 0 0,0 0 0,0 0 0,0 1 0,1-1 0,-1 0 0,0 0 0,0 0 0,0 0 0,0 0 0,0 0 0,0 0 0,1 0 0,-1 0 0,0 0 0,0 0 0,0 0 0,0 0 0,0 0 0,1 0 0,-1 0 0,0 0 0,0 0 0,0 0 0,0 0 0,0 0 0,1 0 0,-1 0 0,0 0 0,0 0 0,0 0 0,0-1 0,0 1 0,0 0 0,1 0 0,-1 0 0,0 0 0,0 0 0,0 0 0,0 0 0,0 0 0,0-1 0,0 1 0,0 0 0,0 0 0,0 0 0,1-1 0,2-12 0,-1-14 0,-4 16 0,0 0 0,-1 0 0,0 0 0,0 1 0,-7-14 0,5 14 0,1-1 0,0 0 0,1 0 0,-4-23 0,7 33 0,0-1 0,0 1 0,0-1 0,0 1 0,0-1 0,0 0 0,0 1 0,1-1 0,-1 1 0,1-1 0,-1 1 0,1-1 0,0 1 0,0 0 0,-1-1 0,1 1 0,0 0 0,0 0 0,0-1 0,2 0 0,-1 0 0,1 0 0,0 0 0,0 0 0,0 1 0,0-1 0,0 1 0,0 0 0,1 0 0,2-1 0,10-1 0,0 1 0,0 1 0,20 0 0,-23 1 0,124 1-1365,-105 0-5461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9:06.297"/>
    </inkml:context>
    <inkml:brush xml:id="br0">
      <inkml:brushProperty name="width" value="0.05" units="cm"/>
      <inkml:brushProperty name="height" value="0.05" units="cm"/>
      <inkml:brushProperty name="color" value="#E71224"/>
    </inkml:brush>
  </inkml:definitions>
  <inkml:trace contextRef="#ctx0" brushRef="#br0">0 1162 24575,'204'-206'0,"-173"173"0,122-121 0,-131 136 0,0 0 0,2 1 0,0 1 0,0 1 0,40-16 0,8 0 0,103-38 0,-56 27 0,-1-5 0,-3-5 0,173-108 0,-208 116 0,147-58 0,-221 99 0,25-9 0,1 2 0,1 1 0,46-7 0,102-3 0,-35 5 0,200-10 31,0 25-162,-124 1-1134,-202-2-5561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9:08.582"/>
    </inkml:context>
    <inkml:brush xml:id="br0">
      <inkml:brushProperty name="width" value="0.05" units="cm"/>
      <inkml:brushProperty name="height" value="0.05" units="cm"/>
      <inkml:brushProperty name="color" value="#E71224"/>
    </inkml:brush>
  </inkml:definitions>
  <inkml:trace contextRef="#ctx0" brushRef="#br0">472 775 24575,'-22'-24'0,"2"-1"0,1-1 0,-24-42 0,0 1 0,-184-298 0,196 301 0,24 47 0,-1-1 0,-15-23 0,23 41 0,-1 0 0,1-1 0,0 1 0,0-1 0,0 1 0,0 0 0,-1-1 0,1 1 0,0 0 0,0-1 0,-1 1 0,1 0 0,0-1 0,-1 1 0,1 0 0,0-1 0,-1 1 0,1 0 0,0 0 0,-1 0 0,1-1 0,-1 1 0,1 0 0,0 0 0,-1 0 0,1 0 0,-1 0 0,1 0 0,0 0 0,-1 0 0,1 0 0,-1 0 0,1 0 0,-1 0 0,1 0 0,0 0 0,-1 0 0,1 0 0,-1 0 0,1 1 0,-9 18 0,5 28 0,5 87 0,-2-200 0,-1 28 0,7-69 0,-5 105 0,0 0 0,0 0 0,0 1 0,1-1 0,-1 0 0,1 0 0,0 0 0,-1 0 0,1 1 0,0-1 0,0 0 0,0 1 0,0-1 0,0 1 0,1-1 0,-1 1 0,0-1 0,1 1 0,-1 0 0,1 0 0,-1 0 0,1 0 0,-1 0 0,1 0 0,0 0 0,0 0 0,0 1 0,-1-1 0,1 1 0,0-1 0,0 1 0,0 0 0,0-1 0,0 1 0,0 0 0,-1 0 0,1 1 0,0-1 0,0 0 0,3 2 0,8 1 0,1 1 0,-1 0 0,-1 1 0,20 10 0,-21-9 0,115 64-1365,-108-60-5461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9:10.554"/>
    </inkml:context>
    <inkml:brush xml:id="br0">
      <inkml:brushProperty name="width" value="0.05" units="cm"/>
      <inkml:brushProperty name="height" value="0.05" units="cm"/>
      <inkml:brushProperty name="color" value="#E71224"/>
    </inkml:brush>
  </inkml:definitions>
  <inkml:trace contextRef="#ctx0" brushRef="#br0">338 645 24575,'0'-15'0,"-1"1"0,0-1 0,-2 0 0,1 0 0,-10-24 0,-57-122 0,-50-136 0,112 271 0,7 21 0,-1 0 0,-1 0 0,1 0 0,-1 0 0,1 1 0,-6-9 0,7 12 0,0 1 0,-1-1 0,1 1 0,-1 0 0,1-1 0,-1 1 0,1-1 0,-1 1 0,0 0 0,1 0 0,-1-1 0,1 1 0,-1 0 0,1 0 0,-1 0 0,0 0 0,1 0 0,-1 0 0,0 0 0,1 0 0,-1 0 0,1 0 0,-1 0 0,0 0 0,1 0 0,-1 0 0,1 1 0,-1-1 0,0 0 0,1 0 0,-1 1 0,1-1 0,-1 0 0,1 1 0,-1-1 0,1 0 0,-1 1 0,1-1 0,0 1 0,-1 0 0,-20 22 0,19-21 0,-9 15 0,0 1 0,1 0 0,-7 19 0,1-4 0,18-36 0,27-47 0,-26 44 0,1 1 0,1 0 0,-1 0 0,1 0 0,0 0 0,0 1 0,0 0 0,1 0 0,8-5 0,-4 5-97,0 0-1,1 0 1,-1 1-1,1 0 1,-1 1-1,1 1 1,0 0-1,0 0 1,0 1-1,0 0 1,0 1-1,-1 0 0,17 4 1,-7 1-6729</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9:12.426"/>
    </inkml:context>
    <inkml:brush xml:id="br0">
      <inkml:brushProperty name="width" value="0.05" units="cm"/>
      <inkml:brushProperty name="height" value="0.05" units="cm"/>
      <inkml:brushProperty name="color" value="#E71224"/>
    </inkml:brush>
  </inkml:definitions>
  <inkml:trace contextRef="#ctx0" brushRef="#br0">223 955 24575,'-2'0'0,"0"-1"0,0 1 0,-1-1 0,1 1 0,0-1 0,0 0 0,0 0 0,0 0 0,0 0 0,0 0 0,0 0 0,0 0 0,1-1 0,-1 1 0,0-1 0,1 0 0,-1 1 0,1-1 0,0 0 0,0 0 0,-2-2 0,-21-49 0,22 49 0,-17-53 0,2 1 0,3-2 0,2 0 0,3-1 0,-4-117 0,12 143 0,-13-66 0,9 73 0,-4-14 0,8 38 0,1 1 0,0-1 0,-1 1 0,1-1 0,-1 1 0,1-1 0,-1 1 0,0 0 0,0-1 0,1 1 0,-1 0 0,0 0 0,0 0 0,0 0 0,0-1 0,-1 1 0,1 1 0,0-1 0,0 0 0,-1 0 0,1 0 0,-3 0 0,3 1 0,1 0 0,-1 1 0,0-1 0,0 1 0,1-1 0,-1 1 0,0-1 0,0 1 0,1 0 0,-1-1 0,1 1 0,-1 0 0,0 0 0,1-1 0,0 1 0,-1 0 0,1 0 0,-1 0 0,1 0 0,0-1 0,0 1 0,-1 0 0,1 0 0,0 0 0,0 1 0,-4 28 0,3-26 0,1-4 0,0 0 0,0 0 0,0 0 0,0 0 0,-1 0 0,1 1 0,0-1 0,0 0 0,0 0 0,0 0 0,0 0 0,0 1 0,0-1 0,0 0 0,0 0 0,0 0 0,0 0 0,0 1 0,0-1 0,0 0 0,0 0 0,0 0 0,0 1 0,0-1 0,0 0 0,0 0 0,0 0 0,0 1 0,0-1 0,0 0 0,0 0 0,0 0 0,0 0 0,1 1 0,-1-1 0,0 0 0,0 0 0,0 0 0,0 0 0,0 0 0,1 0 0,-1 1 0,0-1 0,0 0 0,0 0 0,0 0 0,1 0 0,-1 0 0,0 0 0,0 0 0,0 0 0,0 0 0,1 0 0,10-11 0,16-30 0,-22 32 0,24-37 0,-15 21 0,1 2 0,1 0 0,20-23 0,-34 44 9,-1 1-1,0-1 0,1 1 1,-1 0-1,1 0 0,0 0 1,-1 0-1,1 0 1,0 0-1,0 0 0,0 0 1,0 1-1,2-2 0,-3 2-72,0 0-1,0 0 1,0 0 0,1 1-1,-1-1 1,0 0-1,0 0 1,0 1-1,0-1 1,0 0-1,0 1 1,0-1-1,0 1 1,0-1 0,0 1-1,0 0 1,0-1-1,0 1 1,0 0-1,-1 0 1,1 0-1,1 1 1,8 12-6762</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9:14.351"/>
    </inkml:context>
    <inkml:brush xml:id="br0">
      <inkml:brushProperty name="width" value="0.05" units="cm"/>
      <inkml:brushProperty name="height" value="0.05" units="cm"/>
      <inkml:brushProperty name="color" value="#E71224"/>
    </inkml:brush>
  </inkml:definitions>
  <inkml:trace contextRef="#ctx0" brushRef="#br0">88 490 24575,'-2'-35'0,"-1"0"0,-2 0 0,-2 1 0,-1 0 0,-1 0 0,-22-51 0,27 74 0,0 3 0,1-1 0,0 1 0,1-1 0,0 1 0,0-1 0,0-11 0,2 18 0,0 0 0,0 0 0,0 0 0,1 1 0,-1-1 0,1 0 0,-1 0 0,1 0 0,0 0 0,0 1 0,0-1 0,0 0 0,0 1 0,0-1 0,0 1 0,0-1 0,1 1 0,-1-1 0,1 1 0,-1 0 0,1 0 0,-1 0 0,1 0 0,0 0 0,-1 0 0,1 0 0,0 1 0,0-1 0,0 0 0,0 1 0,-1 0 0,1-1 0,0 1 0,3 0 0,4-1 0,1 0 0,-1 1 0,1 0 0,-1 1 0,1 0 0,-1 0 0,0 1 0,0 0 0,0 1 0,12 4 0,8 6 0,47 29 0,9 4 0,-83-45 0,0 0 0,0 0 0,0 0 0,0 0 0,0-1 0,1 1 0,-1-1 0,0 1 0,0-1 0,1 0 0,-1 0 0,0 0 0,0 0 0,1 0 0,-1 0 0,0-1 0,0 1 0,4-2 0,-4 1 0,-1 0 0,1 0 0,-1-1 0,1 1 0,-1 0 0,0-1 0,0 1 0,1-1 0,-1 0 0,0 1 0,0-1 0,0 0 0,-1 1 0,1-1 0,0 0 0,-1 0 0,1-2 0,1-9 0,0-1 0,-1 1 0,-1 0 0,-1-1 0,-1-13 0,1 13 0,-1-15-1365,0 4-5461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8:38.871"/>
    </inkml:context>
    <inkml:brush xml:id="br0">
      <inkml:brushProperty name="width" value="0.05" units="cm"/>
      <inkml:brushProperty name="height" value="0.05" units="cm"/>
    </inkml:brush>
  </inkml:definitions>
  <inkml:trace contextRef="#ctx0" brushRef="#br0">294 0 24575,'2'33'0,"8"49"0,-5-49 0,1 38 0,-6-68 0,0-1 0,-1 1 0,1-1 0,-1 0 0,1 1 0,-1-1 0,0 0 0,0 1 0,0-1 0,0 0 0,0 0 0,0 0 0,-1 0 0,1 0 0,-1 0 0,1 0 0,-1 0 0,0-1 0,1 1 0,-1-1 0,0 1 0,0-1 0,0 0 0,-1 1 0,1-1 0,0 0 0,0 0 0,-1-1 0,1 1 0,0 0 0,-1-1 0,-4 1 0,-9 1 0,0-1 0,0 0 0,-30-3 0,30 2 0,-116-5-1365,111 4-5461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9:15.907"/>
    </inkml:context>
    <inkml:brush xml:id="br0">
      <inkml:brushProperty name="width" value="0.05" units="cm"/>
      <inkml:brushProperty name="height" value="0.05" units="cm"/>
      <inkml:brushProperty name="color" value="#E71224"/>
    </inkml:brush>
  </inkml:definitions>
  <inkml:trace contextRef="#ctx0" brushRef="#br0">1 1 24575,'1'6'0,"1"0"0,0 0 0,0 0 0,1 0 0,-1 0 0,1-1 0,1 1 0,-1-1 0,1 1 0,6 6 0,2 4 0,62 101 0,19 27 0,-89-139 0,-1-1 0,1 0 0,1 0 0,-1 0 0,1 0 0,-1-1 0,1 0 0,0 0 0,0 0 0,0 0 0,1-1 0,-1 0 0,1 0 0,-1 0 0,1-1 0,0 0 0,-1 0 0,10 0 0,10-1 0,-1 0 0,0-2 0,29-6 0,-4 1 0,100-15-1365,-113 15-5461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9:17.489"/>
    </inkml:context>
    <inkml:brush xml:id="br0">
      <inkml:brushProperty name="width" value="0.05" units="cm"/>
      <inkml:brushProperty name="height" value="0.05" units="cm"/>
      <inkml:brushProperty name="color" value="#E71224"/>
    </inkml:brush>
  </inkml:definitions>
  <inkml:trace contextRef="#ctx0" brushRef="#br0">0 452 24575,'26'7'0,"37"6"0,5 1 0,101 36 0,-166-49 0,1 0 0,-1 0 0,1 0 0,0-1 0,-1 1 0,1-1 0,-1 0 0,1 0 0,0 0 0,-1 0 0,1-1 0,-1 1 0,1-1 0,-1 0 0,4-2 0,-4 2 0,-1-1 0,0 0 0,1 0 0,-1-1 0,0 1 0,0 0 0,0-1 0,-1 1 0,1-1 0,0 0 0,-1 0 0,0 1 0,0-1 0,0 0 0,0 0 0,0 0 0,0-5 0,6-25 10,-2 0-1,-2 0 0,0-42 1,-10-107-190,1 77-1043,5 82-5603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9:18.386"/>
    </inkml:context>
    <inkml:brush xml:id="br0">
      <inkml:brushProperty name="width" value="0.05" units="cm"/>
      <inkml:brushProperty name="height" value="0.05" units="cm"/>
      <inkml:brushProperty name="color" value="#E71224"/>
    </inkml:brush>
  </inkml:definitions>
  <inkml:trace contextRef="#ctx0" brushRef="#br0">1 1 24575,'0'4'0,"0"10"0,0 7 0,4 3 0,5 7 0,6-2 0,5-2 0,-2 3 0,5-4 0,2-2 0,-2 0 0,-2-2 0,1-3 0,0-5 0,-4-5-8191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9:19.213"/>
    </inkml:context>
    <inkml:brush xml:id="br0">
      <inkml:brushProperty name="width" value="0.05" units="cm"/>
      <inkml:brushProperty name="height" value="0.05" units="cm"/>
      <inkml:brushProperty name="color" value="#E71224"/>
    </inkml:brush>
  </inkml:definitions>
  <inkml:trace contextRef="#ctx0" brushRef="#br0">1 1 24575,'0'4'0,"8"6"0,16 13 0,12 12 0,3 8 0,1 5 0,0-6 0,-1-5 0,-8-5 0,-8-5 0,-5-5 0,-6-8-8191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9:20.071"/>
    </inkml:context>
    <inkml:brush xml:id="br0">
      <inkml:brushProperty name="width" value="0.05" units="cm"/>
      <inkml:brushProperty name="height" value="0.05" units="cm"/>
      <inkml:brushProperty name="color" value="#E71224"/>
    </inkml:brush>
  </inkml:definitions>
  <inkml:trace contextRef="#ctx0" brushRef="#br0">449 11 24575,'-4'0'0,"-2"-4"0,-3-1 0,-10 3 0,-4 8 0,-12 6 0,-8 5 0,-10 9 0,-7 7 0,5 4 0,8-6 0,9-8 0,6-3 0,8-5-8191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9:21.357"/>
    </inkml:context>
    <inkml:brush xml:id="br0">
      <inkml:brushProperty name="width" value="0.05" units="cm"/>
      <inkml:brushProperty name="height" value="0.05" units="cm"/>
      <inkml:brushProperty name="color" value="#E71224"/>
    </inkml:brush>
  </inkml:definitions>
  <inkml:trace contextRef="#ctx0" brushRef="#br0">1 0 24575,'4'0'0,"6"0"0,5 0 0,4 0 0,3 0 0,7 0 0,2 0 0,0 0 0,-1 0 0,-6 0-8191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9:22.006"/>
    </inkml:context>
    <inkml:brush xml:id="br0">
      <inkml:brushProperty name="width" value="0.05" units="cm"/>
      <inkml:brushProperty name="height" value="0.05" units="cm"/>
      <inkml:brushProperty name="color" value="#E71224"/>
    </inkml:brush>
  </inkml:definitions>
  <inkml:trace contextRef="#ctx0" brushRef="#br0">1 1 24575,'4'0'0,"6"0"0,4 0 0,6 4 0,-2 6 0,1 1 0,1 3 0,-3 3 0,0-1 0,2 1 0,1-3 0,-3 1 0,-4-3-8191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9:22.782"/>
    </inkml:context>
    <inkml:brush xml:id="br0">
      <inkml:brushProperty name="width" value="0.05" units="cm"/>
      <inkml:brushProperty name="height" value="0.05" units="cm"/>
      <inkml:brushProperty name="color" value="#E71224"/>
    </inkml:brush>
  </inkml:definitions>
  <inkml:trace contextRef="#ctx0" brushRef="#br0">0 1 24575,'4'8'0,"6"8"0,1 4 0,2 0 0,0 0 0,-3 0 0,-2-2-8191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9:23.481"/>
    </inkml:context>
    <inkml:brush xml:id="br0">
      <inkml:brushProperty name="width" value="0.05" units="cm"/>
      <inkml:brushProperty name="height" value="0.05" units="cm"/>
      <inkml:brushProperty name="color" value="#E71224"/>
    </inkml:brush>
  </inkml:definitions>
  <inkml:trace contextRef="#ctx0" brushRef="#br0">0 1 24575,'4'0'0,"6"0"0,5 8 0,4 11 0,3 11 0,7 9 0,2 6 0,0 4 0,-5-3 0,-8-8-8191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9:41.158"/>
    </inkml:context>
    <inkml:brush xml:id="br0">
      <inkml:brushProperty name="width" value="0.05" units="cm"/>
      <inkml:brushProperty name="height" value="0.05" units="cm"/>
      <inkml:brushProperty name="color" value="#E71224"/>
    </inkml:brush>
  </inkml:definitions>
  <inkml:trace contextRef="#ctx0" brushRef="#br0">1 75 24575,'2101'0'0,"-2041"3"0,119 23 0,-31-4 0,341 6 0,7-30 0,-165-1 0,-60 5 0,307-4 0,-394-10 0,64-1 0,-205 12 0,61-11 0,-59 6 0,58-1 0,641-8 0,-405 6 0,316-15 0,-45-2 0,-417 16 0,104-4 0,1119 15 0,-1368 2 0,87 15 0,-11 0 0,542 18 0,72-37 0,-691 5-1365,-32 2-5461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9:18.334"/>
    </inkml:context>
    <inkml:brush xml:id="br0">
      <inkml:brushProperty name="width" value="0.05" units="cm"/>
      <inkml:brushProperty name="height" value="0.05" units="cm"/>
    </inkml:brush>
  </inkml:definitions>
  <inkml:trace contextRef="#ctx0" brushRef="#br0">744 101 24575,'-5'-1'0,"1"0"0,0 0 0,-1-1 0,1 0 0,0 0 0,0 0 0,0 0 0,-5-5 0,-11-5 0,4 6 0,-1 0 0,0 1 0,1 0 0,-27-2 0,-69-4 0,23-2 0,61 8 0,-52-3 0,60 7 0,1 0 0,0 1 0,-1 1 0,1 0 0,-24 6 0,37-6 0,1 1 0,0-1 0,0 1 0,0 1 0,0-1 0,0 1 0,0 0 0,0 0 0,1 0 0,-1 1 0,1-1 0,0 1 0,0 0 0,1 0 0,-1 1 0,1-1 0,0 1 0,0 0 0,-3 7 0,-1 2 0,2 1 0,0-1 0,1 1 0,0 0 0,1 0 0,1 0 0,0 0 0,1 0 0,1 0 0,1 20 0,0-27 0,0-1 0,1 1 0,-1 0 0,2-1 0,-1 1 0,1-1 0,0 0 0,0 0 0,1 0 0,0 0 0,1 0 0,-1-1 0,1 0 0,0 0 0,1 0 0,-1-1 0,1 0 0,0 0 0,0 0 0,1-1 0,10 6 0,10 1 0,1-2 0,0 0 0,1-2 0,-1-1 0,50 3 0,-46-5 0,-13-1 0,0-1 0,0-1 0,31-3 0,-43 2 0,0-2 0,0 1 0,-1-1 0,1 0 0,-1 0 0,1-1 0,-1 0 0,0 0 0,0 0 0,0-1 0,0 0 0,-1 0 0,7-7 0,2-2 15,-1-1 0,-1 0 0,0-1 0,-1 0 0,-1-1 0,0 0 0,9-22 0,-14 27-129,-1-1 0,-1 0-1,1 1 1,-2-1 0,0 0 0,0 0-1,-1-1 1,-1 1 0,0 0 0,0 0-1,-1 0 1,-4-17 0,-2 3-6712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39:59.789"/>
    </inkml:context>
    <inkml:brush xml:id="br0">
      <inkml:brushProperty name="width" value="0.05" units="cm"/>
      <inkml:brushProperty name="height" value="0.05" units="cm"/>
      <inkml:brushProperty name="color" value="#E71224"/>
    </inkml:brush>
  </inkml:definitions>
  <inkml:trace contextRef="#ctx0" brushRef="#br0">0 0 24575,'1'9'0,"0"1"0,1-1 0,0 0 0,1 0 0,-1 0 0,2 0 0,-1-1 0,1 1 0,0-1 0,1 0 0,0 0 0,1 0 0,-1-1 0,1 0 0,14 13 0,-2-3 0,1-1 0,1-1 0,1 0 0,39 20 0,-2-8 0,2-2 0,1-2 0,96 22 0,199 14 0,191-28 0,4-36 0,-150-1 0,1394 6 0,-1764 0 0,1-1 0,-1-2 0,44-9 0,-60 8 0,0-1 0,0 0 0,0-1 0,-1 0 0,0-1 0,0-1 0,-1 0 0,23-19 0,-4-3-341,-2-2 0,0-1-1,30-45 1,-51 64-6485</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0:01.551"/>
    </inkml:context>
    <inkml:brush xml:id="br0">
      <inkml:brushProperty name="width" value="0.05" units="cm"/>
      <inkml:brushProperty name="height" value="0.05" units="cm"/>
      <inkml:brushProperty name="color" value="#E71224"/>
    </inkml:brush>
  </inkml:definitions>
  <inkml:trace contextRef="#ctx0" brushRef="#br0">1 2 24575,'16'0'0,"0"0"0,0 1 0,0 0 0,0 2 0,-1 0 0,1 1 0,-1 0 0,1 1 0,18 9 0,59 31 0,1 0 0,136 45 0,46-20 0,95-13-183,77-25-551,-79-29 107,414-51 0,368-101-1643,-705 85 2064,-136 25 816,395-1 0,-480 45 1922,248-9-1637,-350-15-802,-80 11-822,63-4 0,-88 11-6097</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0:16.424"/>
    </inkml:context>
    <inkml:brush xml:id="br0">
      <inkml:brushProperty name="width" value="0.05" units="cm"/>
      <inkml:brushProperty name="height" value="0.05" units="cm"/>
      <inkml:brushProperty name="color" value="#E71224"/>
    </inkml:brush>
  </inkml:definitions>
  <inkml:trace contextRef="#ctx0" brushRef="#br0">3 1 24575,'-2'113'0,"5"122"0,-3-231 0,1-1 0,0 0 0,0 0 0,0 0 0,0 0 0,0 0 0,1 0 0,-1-1 0,1 1 0,0 0 0,-1-1 0,2 1 0,-1-1 0,0 1 0,0-1 0,1 0 0,-1 0 0,1 0 0,-1 0 0,1-1 0,0 1 0,4 1 0,7 3 0,0-1 0,1 0 0,21 3 0,-32-7 0,66 13 0,131 6 0,75-15 0,-215-5 0,1016-3 0,-831-10 0,-1 0 0,750 14 0,-806 12 0,-17-1 0,362-12 0,-531 0 0,1 0 0,0 0 0,-1 0 0,1-1 0,0 0 0,-1 1 0,1-1 0,-1-1 0,0 1 0,1 0 0,-1-1 0,0 1 0,0-1 0,0 0 0,0 0 0,3-3 0,-2 1 0,-1 0 0,0 0 0,0 0 0,-1 0 0,1-1 0,-1 1 0,0-1 0,0 0 0,0 1 0,-1-1 0,2-7 0,0-7-204,-1-1 1,0 0-1,-2-28 0,-1 39-346,1-12-6276</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0:45.696"/>
    </inkml:context>
    <inkml:brush xml:id="br0">
      <inkml:brushProperty name="width" value="0.05" units="cm"/>
      <inkml:brushProperty name="height" value="0.05" units="cm"/>
      <inkml:brushProperty name="color" value="#E71224"/>
    </inkml:brush>
  </inkml:definitions>
  <inkml:trace contextRef="#ctx0" brushRef="#br0">0 30 24575,'0'0'0,"0"-1"0,1 0 0,-1 0 0,0 1 0,1-1 0,-1 0 0,0 1 0,1-1 0,-1 0 0,1 1 0,-1-1 0,1 0 0,-1 1 0,1-1 0,-1 1 0,1-1 0,-1 1 0,1-1 0,0 1 0,-1 0 0,1-1 0,0 1 0,0 0 0,-1 0 0,1-1 0,0 1 0,0 0 0,0 0 0,27-4 0,-22 3 0,346-7 0,-222 10 0,141-3 0,440 7 0,-20 79 0,-580-67 0,174 40 0,109 14 0,-309-63 0,407 32 0,-66-35 0,-20-1 0,-289 6 0,7 1 0,599 9 0,279-39 0,-439 0 0,1242-9-858,-978 18 1716,-231-41-858,83-2 0,1541 56 0,-1748 15 0,58-14 0,-355-17 0,54-1 0,787-11 0,104-1 0,502 16 0,-1177 2-302,136-6-907,563-24-570,1399-24-262,-2490 61 2172,26-1 1602,0 3 1,101 17-1,-140-14-2188,0-1 0,54-3 0,-73-1-6371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0:49.530"/>
    </inkml:context>
    <inkml:brush xml:id="br0">
      <inkml:brushProperty name="width" value="0.05" units="cm"/>
      <inkml:brushProperty name="height" value="0.05" units="cm"/>
      <inkml:brushProperty name="color" value="#E71224"/>
    </inkml:brush>
  </inkml:definitions>
  <inkml:trace contextRef="#ctx0" brushRef="#br0">378 180 24575,'1'-38'0,"1"26"0,-2 0 0,1 1 0,-2-1 0,1 0 0,-2 1 0,-4-22 0,4 30 0,1 1 0,-1-1 0,1 1 0,-1 0 0,0-1 0,0 1 0,0 0 0,0 0 0,0 1 0,-1-1 0,1 0 0,0 1 0,-1-1 0,0 1 0,1 0 0,-1 0 0,0 0 0,1 0 0,-1 0 0,0 0 0,0 1 0,0 0 0,-3-1 0,-12 0 0,1 1 0,-31 2 0,22 0 0,-6-1 0,17-2 0,0 2 0,0-1 0,0 2 0,-24 5 0,36-6 0,-1 0 0,1 1 0,-1-1 0,0 1 0,1 0 0,0 0 0,0 0 0,-1 0 0,1 0 0,0 1 0,1 0 0,-1-1 0,0 1 0,1 0 0,0 0 0,-1 0 0,1 1 0,1-1 0,-1 1 0,0-1 0,1 1 0,-3 6 0,2 1 0,-1 1 0,1-1 0,1 1 0,0-1 0,1 1 0,0-1 0,0 1 0,2-1 0,2 16 0,-3-21 0,1-1 0,0 1 0,0 0 0,1-1 0,-1 1 0,1-1 0,0 0 0,0 0 0,1 0 0,0 0 0,0-1 0,0 0 0,0 1 0,0-1 0,1-1 0,0 1 0,0-1 0,0 0 0,8 4 0,-7-4 0,9 4 0,0 0 0,1 0 0,0-2 0,0 0 0,1 0 0,-1-2 0,1 0 0,19 0 0,-16-2 0,108-4 0,-126 3 0,1-1 0,-1 1 0,1-1 0,-1 0 0,1 0 0,-1 0 0,0 0 0,0 0 0,1 0 0,-1 0 0,0-1 0,0 1 0,0-1 0,0 1 0,0-1 0,-1 0 0,1 0 0,0 0 0,-1 0 0,0 0 0,1 0 0,-1-1 0,0 1 0,0 0 0,0-1 0,0 1 0,-1 0 0,1-1 0,-1 1 0,1-4 0,1-8 0,-1-1 0,-1 0 0,0 0 0,-3-16 0,1 4 0,-3-24-1365,-1 30-5461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0:52.641"/>
    </inkml:context>
    <inkml:brush xml:id="br0">
      <inkml:brushProperty name="width" value="0.05" units="cm"/>
      <inkml:brushProperty name="height" value="0.05" units="cm"/>
      <inkml:brushProperty name="color" value="#E71224"/>
    </inkml:brush>
  </inkml:definitions>
  <inkml:trace contextRef="#ctx0" brushRef="#br0">1907 1 24575,'-84'0'0,"-148"19"0,-115 52 0,264-48 0,1 3 0,-89 43 0,101-34 0,-34 14 0,-28 12 0,-13 4 0,79-36 0,37-16 0,-54 18 0,25-10 0,-9 4 0,61-24 0,1 0 0,-1 0 0,1 0 0,-1 0 0,0-1 0,0 0 0,1 0 0,-1-1 0,-9-1 0,13 1 0,-1 0 0,1 0 0,0-1 0,0 1 0,0 0 0,0-1 0,0 1 0,0-1 0,0 0 0,1 0 0,-1 1 0,1-1 0,-1 0 0,1 0 0,0-1 0,-1 1 0,1 0 0,0 0 0,1-1 0,-1 1 0,0 0 0,1-1 0,-1 1 0,1-1 0,0 1 0,-1-4 0,0-8 0,1 0 0,0 0 0,3-17 0,-2 27 0,-1 4 0,-1 8 0,0-1 0,0 1 0,-1-1 0,0 0 0,0 0 0,-5 9 0,-8 4 0,13-17 0,-1-1 0,1 1 0,0 0 0,0 0 0,0 0 0,0 0 0,0 1 0,1-1 0,-1 0 0,0 5 0,2-7 0,0 0 0,0-1 0,0 1 0,0 0 0,1 0 0,-1-1 0,0 1 0,0 0 0,1 0 0,-1-1 0,1 1 0,-1 0 0,1-1 0,-1 1 0,1-1 0,-1 1 0,1-1 0,-1 1 0,1-1 0,0 1 0,-1-1 0,1 1 0,0-1 0,-1 0 0,1 1 0,0-1 0,-1 0 0,1 0 0,0 1 0,0-1 0,0 0 0,0 0 0,30 3 0,-28-3 0,46 0-1365,-26 0-5461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0:21.044"/>
    </inkml:context>
    <inkml:brush xml:id="br0">
      <inkml:brushProperty name="width" value="0.05" units="cm"/>
      <inkml:brushProperty name="height" value="0.05" units="cm"/>
      <inkml:brushProperty name="color" value="#E71224"/>
    </inkml:brush>
  </inkml:definitions>
  <inkml:trace contextRef="#ctx0" brushRef="#br0">111 1 24575,'-1'1'0,"1"0"0,-1 0 0,0 0 0,1 0 0,-1 0 0,0 0 0,0 0 0,0 0 0,0 0 0,0 0 0,0 0 0,0-1 0,0 1 0,0 0 0,-1-1 0,1 1 0,-1 0 0,-5 2 0,-46 38 0,50-38 0,0 0 0,0 0 0,0 0 0,1 0 0,-1 0 0,1 1 0,0-1 0,-1 1 0,2 0 0,-1 0 0,0 0 0,1 0 0,-2 7 0,3-9 0,0 0 0,1 0 0,-1 0 0,0 0 0,1 0 0,-1 0 0,1 0 0,0-1 0,0 1 0,0 0 0,0 0 0,0 0 0,0-1 0,0 1 0,0 0 0,1-1 0,-1 1 0,1-1 0,-1 0 0,1 1 0,-1-1 0,1 0 0,0 0 0,0 0 0,-1 0 0,1 0 0,0-1 0,0 1 0,0 0 0,2-1 0,7 4 0,0-2 0,0 1 0,23 1 0,-30-4 9,1 0-1,0-1 1,-1 1-1,1-1 1,-1 0 0,1 0-1,-1 0 1,1-1-1,-1 1 1,0-1-1,0 0 1,0 0-1,6-5 1,-9 6-45,1 0 0,-1 0-1,0 0 1,0 0 0,1 0 0,-1-1-1,0 1 1,0 0 0,-1-1 0,1 1 0,0-1-1,0 1 1,-1-1 0,1 1 0,-1-1-1,1 1 1,-1-1 0,0 0 0,1 1 0,-1-1-1,0 0 1,0 1 0,0-1 0,0 0-1,-1 1 1,1-1 0,0 0 0,-1 1 0,1-1-1,-1 0 1,0 1 0,1-1 0,-1 1 0,0 0-1,0-1 1,0 1 0,0-1 0,0 1-1,0 0 1,-2-2 0,-8-8-6790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0:21.780"/>
    </inkml:context>
    <inkml:brush xml:id="br0">
      <inkml:brushProperty name="width" value="0.05" units="cm"/>
      <inkml:brushProperty name="height" value="0.05" units="cm"/>
      <inkml:brushProperty name="color" value="#E71224"/>
    </inkml:brush>
  </inkml:definitions>
  <inkml:trace contextRef="#ctx0" brushRef="#br0">749 0 24575,'-5'1'0,"1"-1"0,0 1 0,0 0 0,-1 0 0,1 1 0,0-1 0,0 1 0,0 0 0,0 0 0,-7 5 0,-36 31 0,37-29 0,-436 425 0,270-247-1365,159-170-5461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0:25.906"/>
    </inkml:context>
    <inkml:brush xml:id="br0">
      <inkml:brushProperty name="width" value="0.05" units="cm"/>
      <inkml:brushProperty name="height" value="0.05" units="cm"/>
      <inkml:brushProperty name="color" value="#E71224"/>
    </inkml:brush>
  </inkml:definitions>
  <inkml:trace contextRef="#ctx0" brushRef="#br0">806 0 24575,'5'1'0,"1"-1"0,-1 1 0,0 0 0,1 1 0,-1-1 0,0 1 0,0 0 0,0 1 0,0-1 0,0 1 0,-1 0 0,1 0 0,-1 0 0,7 7 0,5 6 0,0 1 0,15 21 0,-21-24 0,7 7 0,225 298 0,-208-256 0,-28-49 0,1 0 0,1 0 0,12 17 0,-6-14 0,-2 1 0,17 29 0,-29-46 0,0 0 0,1 0 0,-1 0 0,0-1 0,0 1 0,0 0 0,0 0 0,0 0 0,0 0 0,0 0 0,0 0 0,0 0 0,0-1 0,0 1 0,-1 0 0,1 0 0,0 0 0,-1 0 0,1-1 0,-1 1 0,1 0 0,0 0 0,-1-1 0,0 1 0,1 0 0,-1-1 0,1 1 0,-1-1 0,0 1 0,0 0 0,1-1 0,-1 0 0,0 1 0,0-1 0,1 1 0,-1-1 0,0 0 0,0 0 0,0 1 0,0-1 0,0 0 0,-1 0 0,-45 7 0,44-7 0,-339 2 0,160-5 0,-460 3 0,600-7 0,36 5 0,1 1 0,-1-1 0,1 1 0,-1 1 0,0-1 0,1 1 0,-1 0 0,-6 0 0,12 0 0,-1 0 0,0 1 0,0-1 0,1 0 0,-1 0 0,0 0 0,0 1 0,1-1 0,-1 0 0,0 1 0,1-1 0,-1 0 0,0 1 0,1-1 0,-1 1 0,1-1 0,-1 1 0,1 0 0,-1-1 0,1 1 0,-1 0 0,1 0 0,0-1 0,0 1 0,0 0 0,0-1 0,0 1 0,0-1 0,0 1 0,0-1 0,1 1 0,-1-1 0,0 1 0,0-1 0,1 1 0,-1-1 0,0 0 0,1 1 0,-1-1 0,0 1 0,1-1 0,-1 0 0,0 1 0,1-1 0,2 3 0,0-1 0,0 0 0,0-1 0,0 1 0,1-1 0,-1 1 0,7 1 0,-1-1 0,0-1 0,0 1 0,1-2 0,-1 1 0,1-1 0,11-2 0,-19 2 0,1-1 0,-1 1 0,1-1 0,-1 0 0,1 0 0,-1 0 0,1 0 0,-1 0 0,0 0 0,0-1 0,0 1 0,0-1 0,0 1 0,0-1 0,0 0 0,0 0 0,-1 0 0,1 0 0,-1 0 0,1 0 0,-1-1 0,0 1 0,0 0 0,0-1 0,0 1 0,0 0 0,0-5 0,0 2 0,0 1 0,0-1 0,-1 0 0,0 0 0,0 1 0,0-1 0,-1 0 0,0 0 0,1 1 0,-2-1 0,1 0 0,0 1 0,-1-1 0,-3-5 0,4 9 0,0-1 0,0 1 0,0-1 0,0 1 0,0 0 0,-1 0 0,1-1 0,0 1 0,-1 0 0,1 0 0,-1 0 0,1 1 0,-1-1 0,1 0 0,-1 0 0,1 1 0,-3-1 0,1 1 0,1 0 0,-1 0 0,1 0 0,-1 0 0,1 0 0,-1 1 0,1-1 0,-1 1 0,1 0 0,-1-1 0,1 1 0,0 0 0,-1 1 0,-3 2 0,2-2-50,1 0-1,0 1 1,-1-1-1,1 1 0,0 0 1,0 0-1,1 0 1,-1 0-1,0 1 1,1-1-1,0 1 0,0 0 1,0 0-1,1-1 1,-1 1-1,1 0 1,0 0-1,0 0 0,0 1 1,0-1-1,1 0 1,0 0-1,0 0 1,0 0-1,0 1 1,1 4-1,4 7-6775</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0:27.748"/>
    </inkml:context>
    <inkml:brush xml:id="br0">
      <inkml:brushProperty name="width" value="0.05" units="cm"/>
      <inkml:brushProperty name="height" value="0.05" units="cm"/>
      <inkml:brushProperty name="color" value="#E71224"/>
    </inkml:brush>
  </inkml:definitions>
  <inkml:trace contextRef="#ctx0" brushRef="#br0">0 1 24575,'0'4'0,"0"6"0,0 5 0,0 4 0,0 4 0,4-3 0,6-5 0,5-4 0,4-4 0,4-4 0,-3-6 0,-4-8 0,-6-5 0,-3-4 0,-8-3 0,-8 2 0,-2 5-8191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9:20.485"/>
    </inkml:context>
    <inkml:brush xml:id="br0">
      <inkml:brushProperty name="width" value="0.05" units="cm"/>
      <inkml:brushProperty name="height" value="0.05" units="cm"/>
    </inkml:brush>
  </inkml:definitions>
  <inkml:trace contextRef="#ctx0" brushRef="#br0">695 1 24575,'-1'3'0,"0"-1"0,0 1 0,0 0 0,0-1 0,0 1 0,0-1 0,-1 0 0,1 1 0,-1-1 0,0 0 0,1 0 0,-4 2 0,0 3 0,-237 283 0,126-153 0,59-72 0,-95 82 0,130-128-682,-44 29-1,51-39-6143</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1:09.835"/>
    </inkml:context>
    <inkml:brush xml:id="br0">
      <inkml:brushProperty name="width" value="0.05" units="cm"/>
      <inkml:brushProperty name="height" value="0.05" units="cm"/>
      <inkml:brushProperty name="color" value="#E71224"/>
    </inkml:brush>
  </inkml:definitions>
  <inkml:trace contextRef="#ctx0" brushRef="#br0">537 1 24575,'-12'8'0,"-17"29"0,-17 23 0,-8 16 0,-3 2 0,-1 1 0,6-9 0,11-8 0,4-15 0,5-10 0,3-4 0,7-3 0,3-7 0,4-3 0,1-5 0,3 0 0,3-4-8191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1:10.739"/>
    </inkml:context>
    <inkml:brush xml:id="br0">
      <inkml:brushProperty name="width" value="0.05" units="cm"/>
      <inkml:brushProperty name="height" value="0.05" units="cm"/>
      <inkml:brushProperty name="color" value="#E71224"/>
    </inkml:brush>
  </inkml:definitions>
  <inkml:trace contextRef="#ctx0" brushRef="#br0">0 1 24575,'0'8'0,"5"16"0,9 16 0,11 14 0,9 6 0,4-3 0,-5-7 0,-4-8 0,-3-6 0,3-2 0,1-2 0,-1-6 0,-6-4 0,-5-1 0,-7-5-8191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1:27.906"/>
    </inkml:context>
    <inkml:brush xml:id="br0">
      <inkml:brushProperty name="width" value="0.05" units="cm"/>
      <inkml:brushProperty name="height" value="0.05" units="cm"/>
      <inkml:brushProperty name="color" value="#E71224"/>
    </inkml:brush>
  </inkml:definitions>
  <inkml:trace contextRef="#ctx0" brushRef="#br0">0 0 24575,'1'3'0,"0"0"0,0 0 0,0 0 0,0 0 0,1 0 0,-1 0 0,1 0 0,0 0 0,0-1 0,0 1 0,2 2 0,5 7 0,118 196 0,-121-199 0,0 1 0,1-1 0,0-1 0,1 0 0,0 0 0,1 0 0,-1-1 0,1 0 0,0 0 0,1-1 0,0-1 0,13 6 0,-3-3 0,1-2 0,0 0 0,0-1 0,0-1 0,32 1 0,90 3 0,169-13 0,144-35 0,-347 30 0,-19 1 0,553-35 0,2459 46 0,-2909-15 0,-8 1 0,-172 12 0,0 0 0,0-1 0,-1 0 0,1-1 0,0-1 0,-1 0 0,0 0 0,1-1 0,-1-1 0,-1 0 0,1-1 0,-1 0 0,0 0 0,0-1 0,14-13 0,-20 15-124,-1 0 0,0-1 0,0 0 0,0 0 0,0 0 0,-1-1-1,0 1 1,-1-1 0,1 1 0,1-9 0,1-5-6702</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1:40.598"/>
    </inkml:context>
    <inkml:brush xml:id="br0">
      <inkml:brushProperty name="width" value="0.05" units="cm"/>
      <inkml:brushProperty name="height" value="0.05" units="cm"/>
      <inkml:brushProperty name="color" value="#E71224"/>
    </inkml:brush>
  </inkml:definitions>
  <inkml:trace contextRef="#ctx0" brushRef="#br0">1 228 24575,'198'1'0,"629"-7"0,0-37 0,-185-22 0,148-13 0,4 42 0,-691 36 0,722 28 0,-648 0 0,-43-5 0,938 73 0,-411-93 0,-88-3 0,-307 12 0,80 2 0,1804-13 0,-1042-3 0,-1043 2-1365,-39 0-5461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2:09.856"/>
    </inkml:context>
    <inkml:brush xml:id="br0">
      <inkml:brushProperty name="width" value="0.05" units="cm"/>
      <inkml:brushProperty name="height" value="0.05" units="cm"/>
      <inkml:brushProperty name="color" value="#E71224"/>
    </inkml:brush>
  </inkml:definitions>
  <inkml:trace contextRef="#ctx0" brushRef="#br0">2 1 24575,'-2'166'0,"4"181"0,-1-338 0,-1 0 0,1 0 0,1 0 0,-1-1 0,1 1 0,1-1 0,3 10 0,-3-14 0,-1 0 0,0 0 0,1 0 0,0 0 0,0-1 0,0 1 0,0-1 0,0 0 0,1 0 0,0 0 0,-1 0 0,1-1 0,0 1 0,0-1 0,6 2 0,31 12 0,-1-3 0,2-1 0,0-2 0,45 4 0,176 8 0,-258-22 0,223 5 0,400-42 0,219-88 0,-104 12 0,-14 63 0,0 50 0,-476 2 0,2466 137 0,-1524 31 0,-1096-153 0,-16-5 0,0-3 0,111-2 0,-99-5 0,116 19 0,-112-9 0,101-1 0,119-12 0,-310 0 0,0 1 0,0-1 0,1-1 0,-1 0 0,0 0 0,0-1 0,-1 0 0,1 0 0,-1-1 0,15-8 0,-11 3 0,0 1 0,0-2 0,-1 0 0,0 0 0,-1-1 0,12-15 0,-8 7 0,-1-2 0,-1 1 0,0-2 0,-2 0 0,0 0 0,-1 0 0,-2-1 0,6-29 0,-9 31-99,7-30-323,-3-2 0,3-76 0,-11 108-6404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2:15.821"/>
    </inkml:context>
    <inkml:brush xml:id="br0">
      <inkml:brushProperty name="width" value="0.05" units="cm"/>
      <inkml:brushProperty name="height" value="0.05" units="cm"/>
      <inkml:brushProperty name="color" value="#E71224"/>
    </inkml:brush>
  </inkml:definitions>
  <inkml:trace contextRef="#ctx0" brushRef="#br0">4 0 24575,'-2'62'0,"1"-34"0,0 1 0,2 0 0,6 39 0,-4-60 0,-1 0 0,1 0 0,1 0 0,0-1 0,0 1 0,0-1 0,1 0 0,0 0 0,0 0 0,1-1 0,-1 0 0,1 0 0,1 0 0,-1-1 0,1 0 0,14 9 0,2-2 0,0-1 0,0 0 0,1-2 0,38 10 0,22 0 0,1-3 0,106 5 0,180-8 0,-338-12 0,1206 0 0,-566-4 0,-638 0 0,0-1 0,0-1 0,62-19 0,-9 3 0,-58 15 0,0 0 0,0-2 0,0-1 0,-1-2 0,-1 0 0,34-20 0,-25 10-3,-24 15-337,-2-1-1,1 0 1,20-17-1,-15 8-6485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2:18.093"/>
    </inkml:context>
    <inkml:brush xml:id="br0">
      <inkml:brushProperty name="width" value="0.05" units="cm"/>
      <inkml:brushProperty name="height" value="0.05" units="cm"/>
      <inkml:brushProperty name="color" value="#E71224"/>
    </inkml:brush>
  </inkml:definitions>
  <inkml:trace contextRef="#ctx0" brushRef="#br0">2 1 24575,'-2'129'0,"5"134"0,-3-259 0,1 0 0,0 0 0,0 0 0,0 0 0,0 0 0,1 0 0,0 0 0,-1 0 0,1 0 0,1-1 0,-1 1 0,1-1 0,-1 0 0,1 0 0,0 0 0,0 0 0,0 0 0,0 0 0,1-1 0,-1 0 0,1 1 0,0-1 0,-1-1 0,1 1 0,7 2 0,10 2 0,0 0 0,0-2 0,40 4 0,-42-5 0,186 12 0,210-12 0,-264-4 0,987-2 0,-1123 2 0,0 0 0,-1-1 0,1-1 0,-1 0 0,1-1 0,13-5 0,83-41 0,-43 18 0,-13 7 0,1 2 0,0 3 0,2 2 0,96-16 0,-129 31 0,-6 1 0,1-1 0,-1 0 0,20-7 0,-34 9 0,-1-1 0,0 1 0,1-1 0,-1 0 0,0-1 0,0 1 0,0-1 0,0 0 0,-1 1 0,1-2 0,-1 1 0,0 0 0,1-1 0,-2 1 0,1-1 0,0 0 0,-1 0 0,3-5 0,4-20-1365,-2-1-5461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2:21.230"/>
    </inkml:context>
    <inkml:brush xml:id="br0">
      <inkml:brushProperty name="width" value="0.05" units="cm"/>
      <inkml:brushProperty name="height" value="0.05" units="cm"/>
      <inkml:brushProperty name="color" value="#E71224"/>
    </inkml:brush>
  </inkml:definitions>
  <inkml:trace contextRef="#ctx0" brushRef="#br0">3181 94 24575,'-2979'0'0,"2969"0"0,-1 0 0,1 0 0,-1 1 0,1 1 0,0 0 0,-17 5 0,23-5 0,0 0 0,0 0 0,0 1 0,0-1 0,0 1 0,1 0 0,-1 0 0,1 0 0,0 0 0,0 1 0,0 0 0,0-1 0,0 1 0,1 0 0,0 0 0,0 0 0,-2 6 0,-5 15 0,0 1 0,2 0 0,1 1 0,-3 30 0,-3 115 0,12-165 0,-2 91 0,20 173 0,44 92 0,-34-214 0,-7 2 0,3 297 0,-29 542 0,5-986 0,0 0 0,0 1 0,0-1 0,1 0 0,-1 0 0,1 0 0,0 1 0,0-1 0,1 0 0,-1 0 0,3 4 0,-2-6 0,1 1 0,-1-1 0,0 1 0,1-1 0,-1 0 0,1 0 0,0 0 0,0 0 0,0 0 0,0-1 0,0 1 0,0-1 0,0 0 0,0 0 0,7 1 0,32 6 0,1-3 0,0-1 0,73-2 0,-49-2 0,395-2 0,585-76 0,-950 65 0,58-6 0,215-55 0,-337 64 0,0-3 0,-1 0 0,36-21 0,84-59 0,-124 75 0,8-5 0,-9 7 0,-2-1 0,35-29 0,-52 38 0,0 0 0,-1 0 0,0-1 0,0 0 0,-1-1 0,0 1 0,0-1 0,-1 0 0,0 0 0,4-16 0,1-11 0,-2 0 0,6-69 0,-8-79 0,-9 106 0,-3 0 0,-16-78 0,-45-154 0,40 194 0,-33-152 0,-134-537 0,171 733-82,12 40-175,1 1 1,2-2-1,1 0 0,-3-48 1,9 57-6570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2:23.182"/>
    </inkml:context>
    <inkml:brush xml:id="br0">
      <inkml:brushProperty name="width" value="0.05" units="cm"/>
      <inkml:brushProperty name="height" value="0.05" units="cm"/>
      <inkml:brushProperty name="color" value="#E71224"/>
    </inkml:brush>
  </inkml:definitions>
  <inkml:trace contextRef="#ctx0" brushRef="#br0">189 0 24575,'2'88'0,"-4"97"0,1-183 3,1 1 0,-1-1 0,1 0-1,-1 1 1,0-1 0,0 0 0,0 1-1,0-1 1,-1 0 0,1 0 0,0 0-1,-1 0 1,0 0 0,1 0 0,-1 0-1,0-1 1,0 1 0,0 0 0,0-1-1,0 0 1,0 0 0,-1 1 0,1-1 0,0 0-1,-1-1 1,1 1 0,0 0 0,-1-1-1,-3 1 1,-9 1-167,0 0-1,-1-2 1,-26-1 0,22 0-627,-7 0-6035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2:25.176"/>
    </inkml:context>
    <inkml:brush xml:id="br0">
      <inkml:brushProperty name="width" value="0.05" units="cm"/>
      <inkml:brushProperty name="height" value="0.05" units="cm"/>
      <inkml:brushProperty name="color" value="#E71224"/>
    </inkml:brush>
  </inkml:definitions>
  <inkml:trace contextRef="#ctx0" brushRef="#br0">1 1 24575,'29'0'0,"1"1"0,0 1 0,-1 2 0,0 1 0,0 1 0,0 2 0,-1 0 0,51 24 0,294 141 0,-356-166 0,-1 2 0,1 0 0,-2 1 0,1 1 0,-2 0 0,27 26 0,-40-36 0,-1 0 0,0-1 0,1 1 0,-1 0 0,1-1 0,0 1 0,-1-1 0,1 1 0,-1-1 0,1 1 0,0-1 0,0 1 0,-1-1 0,1 0 0,0 1 0,0-1 0,-1 0 0,1 0 0,0 0 0,0 1 0,-1-1 0,1 0 0,1 0 0,-1-1 0,0 1 0,-1-1 0,1 1 0,-1-1 0,1 1 0,-1-1 0,0 0 0,1 1 0,-1-1 0,0 0 0,1 1 0,-1-1 0,0 0 0,0 1 0,1-1 0,-1 0 0,0 0 0,0 1 0,0-1 0,0-1 0,-3-46 0,2 43 0,-26-160 0,28 316 0,-2-66 0,2-62 0,-1-15 0,1 0 0,-1 0 0,-1 0 0,0 0 0,0 0 0,-2 10 0,2-16 0,0 0 0,0 0 0,0 0 0,0 0 0,-1 0 0,1 0 0,-1 0 0,1 0 0,-1 0 0,1-1 0,-1 1 0,0-1 0,0 1 0,0-1 0,0 0 0,0 0 0,0 1 0,0-1 0,0-1 0,-1 1 0,1 0 0,0-1 0,-1 1 0,1-1 0,0 1 0,-3-1 0,-24 0-195,0-1 0,0-1 0,0-1 0,0-2 0,1-1 0,-30-10 0,29 8-6631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9:21.237"/>
    </inkml:context>
    <inkml:brush xml:id="br0">
      <inkml:brushProperty name="width" value="0.05" units="cm"/>
      <inkml:brushProperty name="height" value="0.05" units="cm"/>
    </inkml:brush>
  </inkml:definitions>
  <inkml:trace contextRef="#ctx0" brushRef="#br0">924 1 24575,'-1'3'0,"0"0"0,0 0 0,0 0 0,-1 0 0,1 0 0,-1 0 0,0-1 0,1 1 0,-1-1 0,0 1 0,-1-1 0,1 0 0,-3 3 0,-4 5 0,-48 48 0,-2-2 0,-112 81 0,-38 33 0,-97 138 0,288-290-98,-40 47-1169,48-52-5559</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2:30.415"/>
    </inkml:context>
    <inkml:brush xml:id="br0">
      <inkml:brushProperty name="width" value="0.05" units="cm"/>
      <inkml:brushProperty name="height" value="0.05" units="cm"/>
      <inkml:brushProperty name="color" value="#E71224"/>
    </inkml:brush>
  </inkml:definitions>
  <inkml:trace contextRef="#ctx0" brushRef="#br0">93 1200 24575,'0'-46'0,"15"-569"0,-4 292 0,1 241 0,-8 60 0,-1-1 0,1-36 0,-4 58 0,0-1 0,0 1 0,0-1 0,0 0 0,0 1 0,0-1 0,-1 1 0,1-1 0,-1 0 0,1 1 0,-1-1 0,1 1 0,-1 0 0,0-1 0,0 1 0,-1-2 0,2 3 0,-1-1 0,0 1 0,1 0 0,-1-1 0,1 1 0,-1 0 0,0 0 0,1 0 0,-1 0 0,0 0 0,1-1 0,-1 1 0,0 0 0,1 0 0,-1 0 0,1 1 0,-1-1 0,0 0 0,1 0 0,-1 0 0,0 0 0,1 1 0,-1-1 0,1 0 0,-1 1 0,0-1 0,-3 3 0,0 0 0,0 0 0,0 0 0,1 1 0,0-1 0,-1 1 0,1 0 0,-4 7 0,-28 39 0,25-37 0,0 0 0,1 1 0,-7 15 0,16-30 0,0 1 0,1 0 0,-1 0 0,0 0 0,0 0 0,1 0 0,-1 0 0,0 0 0,0 0 0,1 0 0,-1 0 0,0 0 0,1 0 0,-1 0 0,0 0 0,0 0 0,1 0 0,-1 0 0,0 0 0,0 0 0,1 1 0,-1-1 0,0 0 0,0 0 0,0 0 0,1 0 0,-1 0 0,0 1 0,0-1 0,0 0 0,1 0 0,-1 0 0,0 1 0,0-1 0,0 0 0,0 0 0,0 1 0,0-1 0,1 0 0,-1 0 0,0 1 0,0-1 0,0 0 0,0 0 0,0 1 0,0-1 0,0 0 0,0 0 0,0 1 0,0-1 0,0 0 0,0 0 0,0 1 0,0-1 0,-1 0 0,1 0 0,0 1 0,0-1 0,0 0 0,0 0 0,-1 1 0,23-14 0,101-77 0,-121 89 0,0-1 0,0 0 0,0 1 0,0-1 0,0 1 0,0 0 0,0 0 0,1 0 0,-1 0 0,1 0 0,-1 0 0,0 0 0,1 1 0,-1 0 0,1-1 0,-1 1 0,1 0 0,0 0 0,-1 0 0,1 0 0,-1 1 0,1-1 0,-1 1 0,5 1 0,-4 0 0,0 1 0,0-1 0,0 1 0,0-1 0,-1 1 0,1 0 0,-1 0 0,1 1 0,-1-1 0,0 0 0,0 1 0,-1-1 0,1 1 0,-1 0 0,2 5 0,4 16-1365,-3-2-5461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2:52.871"/>
    </inkml:context>
    <inkml:brush xml:id="br0">
      <inkml:brushProperty name="width" value="0.05" units="cm"/>
      <inkml:brushProperty name="height" value="0.05" units="cm"/>
      <inkml:brushProperty name="color" value="#E71224"/>
    </inkml:brush>
  </inkml:definitions>
  <inkml:trace contextRef="#ctx0" brushRef="#br0">0 1 24575,'2498'0'0,"-2375"4"0,-2 5 0,195 41 0,-219-34 0,174 8 0,102-25 0,-167-2 0,-64 1 0,181-25 0,77-4 0,-290 25 0,723-4 0,-517 12 0,-271 0 0,48 9 0,34 1 0,-64-11-1365,-38-1-5461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2:58.816"/>
    </inkml:context>
    <inkml:brush xml:id="br0">
      <inkml:brushProperty name="width" value="0.05" units="cm"/>
      <inkml:brushProperty name="height" value="0.05" units="cm"/>
      <inkml:brushProperty name="color" value="#E71224"/>
    </inkml:brush>
  </inkml:definitions>
  <inkml:trace contextRef="#ctx0" brushRef="#br0">1 1 24575,'0'1'0,"0"1"0,0 0 0,1-1 0,-1 1 0,0 0 0,1-1 0,-1 1 0,1-1 0,0 1 0,-1-1 0,1 1 0,0-1 0,0 1 0,0-1 0,0 0 0,0 1 0,0-1 0,0 0 0,1 0 0,-1 0 0,0 0 0,1 0 0,-1 0 0,1 0 0,-1 0 0,1-1 0,1 2 0,6 0 0,0 1 0,0-1 0,0 0 0,10 0 0,-2 0 0,360 28 0,-278-26 0,1271 13 0,-968-19 0,381 21 0,25-12 0,-502-9 0,744-47 0,-960 39 0,95-6 0,-54 5 0,-22 0 0,323 8 0,-259 4 0,65 11 0,19 1 0,755-13-1365,-991 0-5461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3:18.149"/>
    </inkml:context>
    <inkml:brush xml:id="br0">
      <inkml:brushProperty name="width" value="0.05" units="cm"/>
      <inkml:brushProperty name="height" value="0.05" units="cm"/>
      <inkml:brushProperty name="color" value="#E71224"/>
    </inkml:brush>
  </inkml:definitions>
  <inkml:trace contextRef="#ctx0" brushRef="#br0">1 0 24575,'2409'0'0,"-2207"15"0,-64-1 0,944 26 0,11-35 0,-649 7 0,-15 1 0,83 2 0,194-3 0,-450-14 0,364 2-1365,-597 0-5461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3:22.356"/>
    </inkml:context>
    <inkml:brush xml:id="br0">
      <inkml:brushProperty name="width" value="0.05" units="cm"/>
      <inkml:brushProperty name="height" value="0.05" units="cm"/>
      <inkml:brushProperty name="color" value="#E71224"/>
    </inkml:brush>
  </inkml:definitions>
  <inkml:trace contextRef="#ctx0" brushRef="#br0">2 1 24575,'0'31'0,"-1"-16"0,1 1 0,0-1 0,1 0 0,1 0 0,4 17 0,-4-27 0,-1-1 0,1 1 0,0 0 0,1-1 0,-1 1 0,1-1 0,0 0 0,0 0 0,0 0 0,1 0 0,-1-1 0,1 1 0,0-1 0,0 0 0,0 0 0,0 0 0,1-1 0,-1 0 0,9 4 0,26 6 0,-1-2 0,1-1 0,1-2 0,50 2 0,-48-4 0,990 49 0,-774-42 0,-25-1 0,-10-13 0,140 4 0,-150 25 0,-29-2 0,397 2 0,8-28 0,-312-1 0,2196 0 0,-1534 2 0,-891-3 0,-1-3 0,0-1 0,-1-3 0,61-20 0,-23 7 0,-39 10 0,1 2 0,1 2 0,88-5 0,-129 14 0,1 0 0,-1 0 0,1-1 0,-1 0 0,0 0 0,1 0 0,-1-1 0,0 0 0,0-1 0,0 1 0,9-6 0,-12 5 0,0 1 0,0-1 0,0 0 0,0 0 0,0 0 0,-1 0 0,1-1 0,-1 1 0,0-1 0,0 1 0,0-1 0,-1 0 0,1 0 0,-1 0 0,0 0 0,0 0 0,0 0 0,-1 0 0,1-5 0,-1-100-38,-1 70-1289,1 18-5499</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3:43.210"/>
    </inkml:context>
    <inkml:brush xml:id="br0">
      <inkml:brushProperty name="width" value="0.05" units="cm"/>
      <inkml:brushProperty name="height" value="0.05" units="cm"/>
      <inkml:brushProperty name="color" value="#E71224"/>
    </inkml:brush>
  </inkml:definitions>
  <inkml:trace contextRef="#ctx0" brushRef="#br0">1 46 24575,'0'2'0,"-1"9"0,1 0 0,1 0 0,0-1 0,0 1 0,4 13 0,-3-20 0,-1 0 0,1-1 0,0 1 0,0 0 0,1-1 0,-1 1 0,1-1 0,0 0 0,0 0 0,0 0 0,0 0 0,0 0 0,1-1 0,-1 1 0,1-1 0,5 3 0,15 6 0,1-1 0,0-1 0,0-1 0,1-1 0,0-1 0,0-1 0,28 1 0,193-3 0,-171-5 0,0 1 0,50 1 0,244-33 0,-275 22 0,1 3 0,149 8 0,-105 2 0,1158-2 0,-1291 0 7,0-1 0,-1 1-1,1-2 1,0 1 0,-1-1-1,1 0 1,-1 0-1,1-1 1,-1 1 0,0-1-1,0-1 1,-1 1 0,1-1-1,-1 0 1,1-1 0,-1 1-1,6-8 1,-5 4-131,0 1 0,0-1 1,-1 0-1,0-1 0,-1 1 0,1-1 1,-2 0-1,1 0 0,-1 0 0,-1 0 1,3-18-1,-3 7-6702</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3:44.906"/>
    </inkml:context>
    <inkml:brush xml:id="br0">
      <inkml:brushProperty name="width" value="0.05" units="cm"/>
      <inkml:brushProperty name="height" value="0.05" units="cm"/>
      <inkml:brushProperty name="color" value="#E71224"/>
    </inkml:brush>
  </inkml:definitions>
  <inkml:trace contextRef="#ctx0" brushRef="#br0">0 1 24575,'0'0'0,"0"1"0,1 0 0,-1-1 0,0 1 0,0 0 0,1-1 0,-1 1 0,1-1 0,-1 1 0,0-1 0,1 1 0,-1-1 0,1 1 0,-1-1 0,1 1 0,-1-1 0,1 1 0,0-1 0,-1 0 0,1 1 0,0-1 0,-1 0 0,2 1 0,22 6 0,-18-6 0,79 19 0,132 13 0,93-11 0,-188-15 0,617 18 0,0-26 0,-254-2 0,308 3-1365,-756 0-5461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3:46.514"/>
    </inkml:context>
    <inkml:brush xml:id="br0">
      <inkml:brushProperty name="width" value="0.05" units="cm"/>
      <inkml:brushProperty name="height" value="0.05" units="cm"/>
      <inkml:brushProperty name="color" value="#E71224"/>
    </inkml:brush>
  </inkml:definitions>
  <inkml:trace contextRef="#ctx0" brushRef="#br0">0 25 24575,'1356'0'0,"-1101"-12"0,11 0 0,519 12-1365,-749 0-5461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4:01.571"/>
    </inkml:context>
    <inkml:brush xml:id="br0">
      <inkml:brushProperty name="width" value="0.05" units="cm"/>
      <inkml:brushProperty name="height" value="0.05" units="cm"/>
      <inkml:brushProperty name="color" value="#E71224"/>
    </inkml:brush>
  </inkml:definitions>
  <inkml:trace contextRef="#ctx0" brushRef="#br0">713 1 24575,'0'3'0,"1"0"0,0 1 0,0-1 0,0 1 0,1-1 0,-1 0 0,1 0 0,0 0 0,0 0 0,2 4 0,3 4 0,40 69 0,60 141 0,-93-182 0,-1 0 0,-1 1 0,-2 0 0,-2 0 0,-2 1 0,1 50 0,-7-65 0,-2 343 0,-1-336 0,-2 0 0,-1 0 0,-1-1 0,-14 37 0,-57 122 0,20-53 0,4-13 0,-10 26 0,14 29 0,-3 8 0,42-159 0,0-1 0,-2 0 0,-1 0 0,-25 35 0,-72 107 0,7-9 0,94-147 0,2-1 0,0 0 0,-1 0 0,-1-1 0,0 0 0,-1-1 0,0 0 0,-1-1 0,0 0 0,-24 15 0,-72 34-1365,97-54-5461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4:06.990"/>
    </inkml:context>
    <inkml:brush xml:id="br0">
      <inkml:brushProperty name="width" value="0.05" units="cm"/>
      <inkml:brushProperty name="height" value="0.05" units="cm"/>
      <inkml:brushProperty name="color" value="#E71224"/>
    </inkml:brush>
  </inkml:definitions>
  <inkml:trace contextRef="#ctx0" brushRef="#br0">1262 250 24575,'0'-4'0,"-1"1"0,0-1 0,0 0 0,0 1 0,0-1 0,-1 1 0,1-1 0,-1 1 0,0 0 0,0-1 0,0 1 0,-1 0 0,1 0 0,-1 1 0,1-1 0,-5-3 0,-9-7 0,-30-19 0,36 26 0,-21-20 0,26 21 0,-1 0 0,0 0 0,0 1 0,0-1 0,-9-3 0,-23-11 0,20 9 0,1 2 0,-1 0 0,0 0 0,-1 2 0,1 0 0,-1 2 0,0 0 0,-37-3 0,36 6 0,-1 1 0,0 0 0,1 2 0,-1 0 0,1 1 0,-1 2 0,-33 11 0,-6 13 0,2 2 0,-79 56 0,64-38 0,42-29 0,1 1 0,1 1 0,-42 42 0,59-51 0,1 1 0,0-1 0,1 2 0,0-1 0,1 1 0,1 1 0,1-1 0,0 2 0,-8 28 0,-2 14 0,7-28 0,2 0 0,1 0 0,-5 57 0,12-79 0,-1-1 0,2 1 0,-1-1 0,1 1 0,1-1 0,0 1 0,0-1 0,0 0 0,1 0 0,0 0 0,1 0 0,0-1 0,0 1 0,0-1 0,1 0 0,0 0 0,1-1 0,-1 1 0,8 5 0,4 2 0,0-2 0,1 0 0,0 0 0,1-2 0,21 9 0,102 32 0,-109-40 0,-12-5 0,0-1 0,0-1 0,0-1 0,27 1 0,88-6 0,-53 0 0,-37 2 0,-6 1 0,64-8 0,-90 5 0,-1-1 0,1 0 0,0-1 0,-1 0 0,0-2 0,0 1 0,0-1 0,15-11 0,21-14 0,43-31 0,-85 56 0,2 0 0,0-1 0,0-1 0,-1 0 0,0 0 0,-1-1 0,11-15 0,-7 5 0,-1 0 0,-1-1 0,-1-1 0,0 0 0,-2 0 0,-1 0 0,0 0 0,2-31 0,-1-182 0,-7 188 0,2 37-85,-1 0 0,-1 0-1,0 1 1,0-1 0,0 0-1,-1 1 1,-1-1 0,1 1-1,-1-1 1,-1 1 0,0 0-1,0 0 1,0 1 0,-1-1-1,-9-10 1,-4-3-6741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9:21.959"/>
    </inkml:context>
    <inkml:brush xml:id="br0">
      <inkml:brushProperty name="width" value="0.05" units="cm"/>
      <inkml:brushProperty name="height" value="0.05" units="cm"/>
    </inkml:brush>
  </inkml:definitions>
  <inkml:trace contextRef="#ctx0" brushRef="#br0">762 1 24575,'-12'12'0,"-18"18"0,-19 15 0,-15 9 0,-12 8 0,-7 1 0,3-1 0,2-7 0,6-5 0,12-6 0,11-7 0,9-9 0,9-10 0,8-4 0,9-3-8191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4:13.441"/>
    </inkml:context>
    <inkml:brush xml:id="br0">
      <inkml:brushProperty name="width" value="0.05" units="cm"/>
      <inkml:brushProperty name="height" value="0.05" units="cm"/>
      <inkml:brushProperty name="color" value="#E71224"/>
    </inkml:brush>
  </inkml:definitions>
  <inkml:trace contextRef="#ctx0" brushRef="#br0">0 9 24575,'0'-9'0,"0"20"0,0 39 0,0-16 0,0 526 0,0-557 0,0 0 0,1-1 0,-1 1 0,0 0 0,1-1 0,0 1 0,-1 0 0,1-1 0,0 1 0,0-1 0,1 1 0,-1-1 0,1 1 0,-1-1 0,1 0 0,0 0 0,-1 0 0,1 0 0,0 0 0,0 0 0,1 0 0,-1-1 0,0 1 0,1-1 0,-1 0 0,4 2 0,6 2 0,0-2 0,1 1 0,-1-2 0,21 3 0,-23-4 0,148 13 0,248-11 0,-214-6 0,-99 2 0,104 1 0,257-32 0,382-54 0,-723 81 0,84-10 0,10-10 0,-187 22 0,-10 1 0,1 0 0,-1 0 0,20-8 0,-26 8 0,0 0 0,-1 0 0,1 0 0,-1-1 0,1 1 0,-1-1 0,0 0 0,0 0 0,0 0 0,-1 0 0,1-1 0,-1 1 0,4-7 0,8-18-273,-2-1 0,-1-1 0,-2 0 0,10-47 0,-15 55-6553</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4:41.295"/>
    </inkml:context>
    <inkml:brush xml:id="br0">
      <inkml:brushProperty name="width" value="0.05" units="cm"/>
      <inkml:brushProperty name="height" value="0.05" units="cm"/>
      <inkml:brushProperty name="color" value="#E71224"/>
    </inkml:brush>
  </inkml:definitions>
  <inkml:trace contextRef="#ctx0" brushRef="#br0">0 646 24575,'1'0'0,"1"0"0,-1 0 0,1-1 0,-1 1 0,0-1 0,1 1 0,-1-1 0,0 1 0,1-1 0,-1 0 0,0 0 0,0 1 0,0-1 0,0 0 0,0 0 0,0 0 0,0 0 0,0-1 0,1-1 0,14-27 0,-12 23 0,2-6 0,35-72 0,88-135 0,-121 210 0,-1 1 0,2 1 0,0 0 0,0 0 0,0 0 0,1 1 0,18-10 0,-12 9 0,1-1 0,0 2 0,0 1 0,23-6 0,-6 6 0,0 2 0,0 2 0,0 1 0,45 5 0,8-1 0,-68-2 0,1 1 0,-1 0 0,1 1 0,-1 2 0,0 0 0,0 1 0,-1 0 0,0 2 0,0 0 0,0 1 0,19 13 0,-5-1 0,-7-5 0,1 0 0,41 17 0,-60-30 0,0 0 0,0 0 0,0-1 0,1-1 0,-1 1 0,1-1 0,-1 0 0,1-1 0,-1 0 0,1 0 0,0 0 0,-1-1 0,1 0 0,-1-1 0,8-2 0,-9 1 0,1 0 0,-1-1 0,0 1 0,-1-1 0,1 0 0,-1-1 0,0 0 0,0 1 0,5-8 0,41-58 0,-24 31 0,-14 22 0,1-3 0,30-32 0,-36 45 0,-1 1 0,1 0 0,0 0 0,1 0 0,-1 1 0,1 0 0,15-5 0,-6 4 0,1 0 0,1 2 0,-1 0 0,1 1 0,21-1 0,103 5 0,-72 1 0,-39-3 0,-15 0 0,-1 1 0,25 2 0,-39-2 0,1 1 0,0 0 0,-1-1 0,1 1 0,-1 0 0,0 1 0,1-1 0,-1 1 0,0-1 0,0 1 0,0 0 0,0 0 0,0 0 0,0 1 0,0-1 0,-1 1 0,3 3 0,5 9 0,-2 1 0,11 24 0,-12-23 0,1-1 0,11 18 0,-16-29 0,1-1 0,0 1 0,1-1 0,-1 0 0,1 0 0,-1-1 0,1 1 0,0-1 0,1 0 0,-1 0 0,0-1 0,1 0 0,0 0 0,-1 0 0,1 0 0,0-1 0,7 1 0,13 1 0,1-2 0,44-2 0,-8-1 0,-52 3 0,1-1 0,-1 2 0,1-1 0,-1 2 0,0-1 0,0 2 0,0-1 0,0 2 0,16 8 0,-20-9 0,1 1 0,-2 1 0,1-1 0,-1 1 0,1 1 0,-2-1 0,1 1 0,-1 0 0,0 0 0,0 0 0,-1 1 0,0 0 0,4 10 0,-2 1 0,-1 0 0,0 1 0,-1 0 0,1 28 0,-4-42 0,-1-2 0,1-1 0,-1 0 0,1 1 0,0-1 0,1 0 0,-1 1 0,0-1 0,1 0 0,0 0 0,0 0 0,0 0 0,0 0 0,0-1 0,0 1 0,1-1 0,-1 1 0,1-1 0,0 0 0,0 0 0,0 0 0,0 0 0,0-1 0,0 1 0,0-1 0,1 0 0,-1 0 0,7 1 0,8 2 0,1-1 0,0-1 0,0-1 0,21-2 0,-1 1 0,-24 1 0,1 0 0,-1 1 0,0 0 0,0 1 0,0 1 0,0 0 0,20 10 0,-30-11 0,0-1 0,1 2 0,-1-1 0,-1 1 0,1-1 0,-1 1 0,1 1 0,-1-1 0,0 1 0,0-1 0,-1 1 0,0 0 0,0 0 0,0 1 0,0-1 0,-1 1 0,0-1 0,0 1 0,0 0 0,-1 0 0,2 11 0,1 36 0,-3 0 0,-7 82 0,-4-86-1365,5-32-5461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4:23.715"/>
    </inkml:context>
    <inkml:brush xml:id="br0">
      <inkml:brushProperty name="width" value="0.05" units="cm"/>
      <inkml:brushProperty name="height" value="0.05" units="cm"/>
      <inkml:brushProperty name="color" value="#E71224"/>
    </inkml:brush>
  </inkml:definitions>
  <inkml:trace contextRef="#ctx0" brushRef="#br0">1 1040 24575,'0'-3'0,"1"0"0,0 0 0,0 0 0,1 0 0,-1 0 0,0 1 0,1-1 0,0 0 0,0 1 0,3-5 0,2-2 0,255-340 0,-233 315 0,2 1 0,1 2 0,1 1 0,2 2 0,45-28 0,201-102 0,-270 152 0,231-93 0,-160 69 0,-7 3 0,1 3 0,1 4 0,1 3 0,124-11 0,-118 21 0,257-11 0,-294 19 0,0 2 0,-1 2 0,1 2 0,-1 2 0,56 18 0,-33 1 0,-2 3 0,124 78 0,-120-67 0,-37-20 0,-2 1 0,0 1 0,53 54 0,71 99 0,-56-59 0,14 8 0,-93-101-105,-1 0 0,-1 1 0,-2 1 0,0 0 0,-2 1 0,0 1 0,-3 1 0,0 0 0,-2 0 0,-1 1 0,-1 0 0,4 40 0,-10-50-6721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4:25.273"/>
    </inkml:context>
    <inkml:brush xml:id="br0">
      <inkml:brushProperty name="width" value="0.05" units="cm"/>
      <inkml:brushProperty name="height" value="0.05" units="cm"/>
      <inkml:brushProperty name="color" value="#E71224"/>
    </inkml:brush>
  </inkml:definitions>
  <inkml:trace contextRef="#ctx0" brushRef="#br0">0 642 24575,'1'-9'0,"-1"0"0,2 0 0,-1 0 0,1 0 0,1 0 0,-1 1 0,1-1 0,1 1 0,0 0 0,0 0 0,1 0 0,5-8 0,9-8 0,1 0 0,27-25 0,-18 20 0,138-135 0,-110 110 0,-46 44 0,-1 0 0,-1-1 0,0 0 0,11-17 0,-19 26 0,0 0 0,1-1 0,-1 1 0,0 0 0,0-1 0,-1 1 0,1-1 0,-1 1 0,1-1 0,-1 0 0,0 1 0,0-1 0,0-4 0,0 5 0,-1 1 0,0-1 0,0 0 0,1 1 0,-1-1 0,0 0 0,0 1 0,0-1 0,0 1 0,-1-1 0,1 1 0,0 0 0,-1 0 0,1-1 0,-1 1 0,1 0 0,-1 0 0,1 1 0,-1-1 0,0 0 0,-3-1 0,-9-3 0,-1 1 0,0 1 0,0 0 0,0 1 0,-20-1 0,-83 4 0,70 1 0,-10-1 0,106-10 0,1 2 0,0 2 0,90 3 0,-137 2 0,1 0 0,-1 1 0,1-1 0,-1 1 0,1-1 0,-1 1 0,0 0 0,1 0 0,-1 0 0,0 0 0,0 1 0,0-1 0,0 1 0,0-1 0,0 1 0,0-1 0,0 1 0,-1 0 0,1 0 0,0 0 0,-1 0 0,0 0 0,0 1 0,1-1 0,-1 0 0,0 0 0,-1 1 0,1-1 0,0 1 0,0 3 0,1 8 0,-1 0 0,0 0 0,-1 0 0,-3 21 0,2-9 0,-3 90-1365,3-87-5461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4:26.722"/>
    </inkml:context>
    <inkml:brush xml:id="br0">
      <inkml:brushProperty name="width" value="0.05" units="cm"/>
      <inkml:brushProperty name="height" value="0.05" units="cm"/>
      <inkml:brushProperty name="color" value="#E71224"/>
    </inkml:brush>
  </inkml:definitions>
  <inkml:trace contextRef="#ctx0" brushRef="#br0">1 639 24575,'0'-12'0,"0"0"0,1 0 0,0 0 0,1 0 0,0 0 0,1 0 0,0 1 0,1-1 0,0 1 0,1 0 0,9-16 0,88-127 0,46-78 0,-147 230 0,0 0 0,0 0 0,0 0 0,0 0 0,0-1 0,0 1 0,0 0 0,-1 0 0,1-1 0,-1 1 0,0 0 0,0-1 0,0 1 0,0 0 0,0-4 0,-1 5 0,0-1 0,0 1 0,1 0 0,-1 0 0,0 0 0,0 0 0,-1 0 0,1 0 0,0 0 0,0 0 0,0 0 0,-1 0 0,1 1 0,0-1 0,-1 1 0,1-1 0,0 1 0,-1-1 0,1 1 0,-1 0 0,1-1 0,-1 1 0,1 0 0,-3 0 0,-83 3 0,50-2 0,87-13 0,18-1 0,103-5 0,-166 17 0,-1 1 0,1 0 0,-1 0 0,1 1 0,-1-1 0,1 1 0,-1 0 0,1 0 0,-1 0 0,0 1 0,1 0 0,6 4 0,-8-5 0,-2 1 0,1 0 0,0 0 0,0 0 0,-1 0 0,1 1 0,-1-1 0,1 0 0,-1 1 0,0-1 0,0 1 0,0-1 0,0 1 0,-1-1 0,1 1 0,-1 0 0,1-1 0,-1 1 0,0 0 0,0-1 0,0 1 0,-1 3 0,-6 31-1365,-3-3-5461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4:28.397"/>
    </inkml:context>
    <inkml:brush xml:id="br0">
      <inkml:brushProperty name="width" value="0.05" units="cm"/>
      <inkml:brushProperty name="height" value="0.05" units="cm"/>
      <inkml:brushProperty name="color" value="#E71224"/>
    </inkml:brush>
  </inkml:definitions>
  <inkml:trace contextRef="#ctx0" brushRef="#br0">167 947 24575,'-4'-203'0,"-58"-385"0,37 482 0,25 106 0,0-1 0,0 1 0,0-1 0,0 1 0,0-1 0,0 1 0,0-1 0,0 1 0,-1-1 0,1 1 0,0 0 0,0-1 0,-1 1 0,1-1 0,0 1 0,-1-1 0,1 1 0,0 0 0,-1-1 0,1 1 0,0 0 0,-1-1 0,1 1 0,-1 0 0,1 0 0,-1-1 0,-6 10 0,-4 27 0,10-33 0,-2 11 0,-4 16 0,-1 1 0,-23 54 0,30-82 0,5-8 0,11-20 0,19-37 0,-33 61 0,17-35 0,2 0 0,30-42 0,-50 78 0,1 0 0,-1-1 0,0 1 0,1-1 0,-1 1 0,0-1 0,1 1 0,-1 0 0,1-1 0,-1 1 0,0 0 0,1-1 0,-1 1 0,1 0 0,-1 0 0,1 0 0,-1-1 0,1 1 0,-1 0 0,1 0 0,-1 0 0,1 0 0,0 0 0,-1 0 0,1 0 0,-1 0 0,1 0 0,-1 0 0,1 0 0,-1 0 0,1 0 0,-1 0 0,1 1 0,-1-1 0,1 0 0,-1 0 0,1 1 0,-1-1 0,1 0 0,-1 1 0,0-1 0,1 0 0,-1 1 0,0-1 0,1 0 0,-1 1 0,0-1 0,1 1 0,-1-1 0,0 1 0,0-1 0,1 1 0,-1-1 0,0 1 0,0-1 0,0 1 0,0-1 0,0 1 0,14 44 0,-9-26 0,38 80-526,-36-84-313,8 15-5987</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4:30.023"/>
    </inkml:context>
    <inkml:brush xml:id="br0">
      <inkml:brushProperty name="width" value="0.05" units="cm"/>
      <inkml:brushProperty name="height" value="0.05" units="cm"/>
      <inkml:brushProperty name="color" value="#E71224"/>
    </inkml:brush>
  </inkml:definitions>
  <inkml:trace contextRef="#ctx0" brushRef="#br0">520 760 24575,'-3'0'0,"-1"0"0,0-1 0,0 1 0,1-1 0,-1 0 0,0 0 0,1 0 0,-1-1 0,1 1 0,-1-1 0,1 0 0,0 0 0,-1 0 0,1 0 0,0-1 0,-3-3 0,-3-4 0,0-1 0,1 0 0,-10-15 0,4 4 0,-67-102 0,23 32 0,-78-92 0,125 169 0,0 0 0,-11-21 0,7 11 0,12 20 0,-1 0 0,1 0 0,-1 0 0,0 1 0,-10-8 0,14 11 0,-1 1 0,1-1 0,-1 0 0,1 1 0,-1-1 0,1 1 0,-1 0 0,0-1 0,1 1 0,-1-1 0,0 1 0,1 0 0,-1 0 0,0-1 0,0 1 0,1 0 0,-1 0 0,0 0 0,0 0 0,1 0 0,-1 0 0,0 0 0,0 0 0,1 0 0,-1 0 0,0 0 0,0 1 0,1-1 0,-1 0 0,0 0 0,1 1 0,-1-1 0,0 0 0,1 1 0,-1-1 0,0 1 0,1-1 0,-1 1 0,1-1 0,-1 1 0,1 0 0,-1-1 0,1 1 0,-1-1 0,1 1 0,0 0 0,-1-1 0,1 1 0,0 0 0,0 0 0,0-1 0,-1 2 0,1-25 0,-1 14 0,0 0 0,1 0 0,0 0 0,1 0 0,2-16 0,-2 23 0,0 0 0,-1 0 0,1-1 0,0 1 0,0 0 0,0 1 0,0-1 0,0 0 0,1 0 0,-1 0 0,0 1 0,1-1 0,-1 0 0,1 1 0,0 0 0,0-1 0,-1 1 0,1 0 0,0 0 0,0 0 0,0 0 0,0 0 0,0 0 0,0 1 0,1-1 0,-1 1 0,0-1 0,0 1 0,0 0 0,1 0 0,3 0 0,18 2-227,-1 1-1,1 1 1,-1 1-1,1 2 1,37 14-1,-40-11-6598</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4:32.062"/>
    </inkml:context>
    <inkml:brush xml:id="br0">
      <inkml:brushProperty name="width" value="0.05" units="cm"/>
      <inkml:brushProperty name="height" value="0.05" units="cm"/>
      <inkml:brushProperty name="color" value="#E71224"/>
    </inkml:brush>
  </inkml:definitions>
  <inkml:trace contextRef="#ctx0" brushRef="#br0">716 944 24575,'-1'-1'0,"0"0"0,-1 0 0,1 0 0,0 0 0,0 0 0,0 0 0,0 0 0,0 0 0,0 0 0,0-1 0,0 1 0,0 0 0,0-1 0,1 1 0,-1-1 0,1 1 0,-1-1 0,1 1 0,-1-3 0,-1-2 0,-21-47 0,-2 2 0,-2 1 0,-2 1 0,-2 2 0,-3 1 0,-66-72 0,-19-1 0,-132-175 0,247 289 0,-1 0 0,1 0 0,-1 1 0,1-1 0,-10-5 0,13 9 0,1 1 0,0 0 0,-1-1 0,1 1 0,-1 0 0,0-1 0,1 1 0,-1 0 0,1 0 0,-1 0 0,1-1 0,-1 1 0,0 0 0,1 0 0,-1 0 0,1 0 0,-1 0 0,1 0 0,-1 0 0,0 0 0,1 1 0,-1-1 0,1 0 0,-1 0 0,0 0 0,0 1 0,1 0 0,-1 0 0,0 0 0,1 0 0,-1 1 0,1-1 0,0 0 0,-1 0 0,1 1 0,0-1 0,0 0 0,0 1 0,0-1 0,0 0 0,0 0 0,0 1 0,0-1 0,0 0 0,1 2 0,2 24 0,2-1 0,0 1 0,15 38 0,-20-65 0,0 1 0,0-1 0,0 1 0,0 0 0,1-1 0,-1 1 0,0 0 0,0-1 0,1 1 0,-1-1 0,0 1 0,1-1 0,-1 1 0,1-1 0,-1 1 0,1-1 0,-1 1 0,1-1 0,-1 1 0,1-1 0,-1 0 0,2 1 0,3-12 0,-3-28 0,-2 36 0,-2-37 0,1 30 0,0 0 0,1 0 0,0 0 0,0 0 0,1 0 0,0 0 0,1 0 0,3-10 0,-4 18 0,1-1 0,0 1 0,0-1 0,0 1 0,0 0 0,0 0 0,0 0 0,0 0 0,0 1 0,1-1 0,-1 0 0,1 1 0,-1 0 0,1 0 0,0-1 0,0 1 0,-1 1 0,1-1 0,0 0 0,6 0 0,6 0 0,0 0 0,27 2 0,-31-1 0,16 2-1365,-5-1-5461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4:44.925"/>
    </inkml:context>
    <inkml:brush xml:id="br0">
      <inkml:brushProperty name="width" value="0.05" units="cm"/>
      <inkml:brushProperty name="height" value="0.05" units="cm"/>
      <inkml:brushProperty name="color" value="#E71224"/>
    </inkml:brush>
  </inkml:definitions>
  <inkml:trace contextRef="#ctx0" brushRef="#br0">298 581 24575,'-1'-5'0,"0"0"0,0-1 0,-1 1 0,1 0 0,-1 0 0,0 0 0,-1 0 0,-3-6 0,-4-9 0,-15-39 0,-59-105 0,62 129 0,2-2 0,-17-45 0,-13-15 0,49 93 0,0 0 0,-1 0 0,0 1 0,0-1 0,0 0 0,0 1 0,-3-4 0,5 7 0,0 0 0,0 0 0,0-1 0,0 1 0,-1 0 0,1 0 0,0 0 0,0 0 0,0 0 0,0 0 0,-1 0 0,1-1 0,0 1 0,0 0 0,0 0 0,-1 0 0,1 0 0,0 0 0,0 0 0,0 0 0,-1 0 0,1 0 0,0 0 0,0 0 0,0 0 0,-1 0 0,1 0 0,0 0 0,0 0 0,0 0 0,-1 1 0,1-1 0,0 0 0,0 0 0,0 0 0,-1 0 0,1 0 0,0 0 0,0 1 0,0-1 0,0 0 0,-1 0 0,-4 21 0,5-22 0,0 0 0,1 0 0,-1 0 0,0 1 0,1-1 0,-1 0 0,0 0 0,1 1 0,-1-1 0,1 0 0,0 1 0,-1-1 0,1 0 0,-1 1 0,1-1 0,0 1 0,0-1 0,-1 1 0,1 0 0,0-1 0,0 1 0,-1-1 0,1 1 0,0 0 0,1 0 0,33-4 0,-25 5 0,1 0 0,0 0 0,0 1 0,16 5 0,15 16-1365,-26-13-5461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4:47.119"/>
    </inkml:context>
    <inkml:brush xml:id="br0">
      <inkml:brushProperty name="width" value="0.05" units="cm"/>
      <inkml:brushProperty name="height" value="0.05" units="cm"/>
      <inkml:brushProperty name="color" value="#E71224"/>
    </inkml:brush>
  </inkml:definitions>
  <inkml:trace contextRef="#ctx0" brushRef="#br0">85 550 24575,'13'-187'0,"-1"20"0,-11 131 0,-3-96 0,2 131 0,0 0 0,0 0 0,0 0 0,0 0 0,0 0 0,0-1 0,-1 1 0,1 0 0,0 0 0,-1 0 0,1 0 0,-1 0 0,1 0 0,-1 0 0,1 0 0,-1 1 0,0-1 0,1 0 0,-1 0 0,0 0 0,0 1 0,0-1 0,0 0 0,0 1 0,1-1 0,-1 1 0,0-1 0,0 1 0,0-1 0,0 1 0,-1 0 0,1-1 0,0 1 0,0 0 0,-2 0 0,-1 0 0,0 1 0,1 0 0,-1-1 0,0 2 0,0-1 0,0 0 0,1 1 0,-1-1 0,-5 5 0,-26 20 0,30-19 0,12-8 0,8-6 0,-7 2 0,-1 1 0,2 0 0,-1 1 0,0 0 0,18-4 0,-24 7 0,0 0 0,-1 0 0,1 0 0,0 0 0,0 0 0,-1 1 0,1-1 0,0 0 0,-1 1 0,1-1 0,0 1 0,-1 0 0,1-1 0,-1 1 0,1 0 0,-1 0 0,1 0 0,-1 0 0,0 0 0,1 1 0,-1-1 0,0 0 0,0 1 0,0-1 0,0 0 0,0 1 0,0-1 0,0 1 0,-1 0 0,1-1 0,0 1 0,-1-1 0,1 1 0,-1 0 0,0 0 0,1 3 0,7 36-1365,-3-24-5461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9:22.929"/>
    </inkml:context>
    <inkml:brush xml:id="br0">
      <inkml:brushProperty name="width" value="0.05" units="cm"/>
      <inkml:brushProperty name="height" value="0.05" units="cm"/>
    </inkml:brush>
  </inkml:definitions>
  <inkml:trace contextRef="#ctx0" brushRef="#br0">504 1 24575,'-13'8'0,"-16"16"0,-29 20 0,-17 7 0,-4 3 0,3 1 0,6-5 0,10-6 0,17-12-8191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4:49.409"/>
    </inkml:context>
    <inkml:brush xml:id="br0">
      <inkml:brushProperty name="width" value="0.05" units="cm"/>
      <inkml:brushProperty name="height" value="0.05" units="cm"/>
      <inkml:brushProperty name="color" value="#E71224"/>
    </inkml:brush>
  </inkml:definitions>
  <inkml:trace contextRef="#ctx0" brushRef="#br0">1 423 24575,'0'-3'0,"0"-1"0,1 1 0,0 0 0,0-1 0,0 1 0,0 0 0,0-1 0,1 1 0,-1 0 0,1 0 0,0 0 0,0 0 0,0 1 0,0-1 0,1 0 0,-1 1 0,5-4 0,6-4 0,1-1 0,21-10 0,-5 2 0,-18 11 0,0-2 0,-1 0 0,0 0 0,-1-1 0,0 0 0,10-15 0,-15 19 0,-1 0 0,0 0 0,0 0 0,-1 0 0,1-1 0,-2 1 0,1-1 0,-1 0 0,0 1 0,-1-1 0,0 0 0,0 0 0,0-10 0,-2 14 0,0 0 0,-1 0 0,1 1 0,0-1 0,-1 0 0,0 1 0,0-1 0,0 1 0,0-1 0,-1 1 0,1 0 0,-1 0 0,0 0 0,0 1 0,0-1 0,0 1 0,0-1 0,0 1 0,-1 0 0,1 0 0,-1 0 0,-6-1 0,-6-4 0,-1 1 0,0 1 0,-29-5 0,34 8 0,-5 0 0,25 1 0,196 5 0,-200-4 0,0 1 0,0-1 0,1 1 0,-1-1 0,0 1 0,0 0 0,0 1 0,-1-1 0,1 1 0,0 0 0,0-1 0,-1 2 0,1-1 0,-1 0 0,6 6 0,-7-6 0,0 1 0,-1 0 0,1-1 0,-1 1 0,1 0 0,-1 0 0,0 0 0,0 0 0,0 0 0,-1 0 0,1 1 0,-1-1 0,0 0 0,1 0 0,-1 0 0,-1 1 0,1-1 0,0 0 0,-1 0 0,-1 6 0,-5 15-1365,0-2-5461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4:51.657"/>
    </inkml:context>
    <inkml:brush xml:id="br0">
      <inkml:brushProperty name="width" value="0.05" units="cm"/>
      <inkml:brushProperty name="height" value="0.05" units="cm"/>
      <inkml:brushProperty name="color" value="#E71224"/>
    </inkml:brush>
  </inkml:definitions>
  <inkml:trace contextRef="#ctx0" brushRef="#br0">1 300 24575,'0'-5'0,"0"0"0,0 0 0,0 1 0,1-1 0,0 0 0,0 0 0,0 1 0,1-1 0,0 1 0,-1-1 0,1 1 0,4-6 0,-2 6 0,0-1 0,0 0 0,1 1 0,0 0 0,-1 0 0,2 0 0,-1 1 0,0 0 0,7-3 0,0-1 0,-1 2 0,0-1 0,0 0 0,-1-1 0,0 0 0,10-9 0,-18 14 0,0 0 0,0-1 0,0 1 0,0 0 0,-1-1 0,1 1 0,-1-1 0,1 0 0,-1 1 0,0-1 0,0 0 0,0 0 0,-1 0 0,1 0 0,0 0 0,-1 0 0,0 1 0,0-1 0,0 0 0,0 0 0,0 0 0,-1 0 0,1 0 0,-1 0 0,0 0 0,-2-5 0,0 3 0,-1 0 0,0 0 0,0 1 0,0-1 0,0 1 0,-1 0 0,0 0 0,0 1 0,0-1 0,0 1 0,0 0 0,-9-3 0,9 3 0,11 3 12,-1 0 0,1 0 0,0 1 0,0 0 0,0 0 0,-1 0 0,1 1 0,-1-1 0,11 6 0,-13-5-86,-1 0-1,1 0 1,-1 0 0,0 1 0,0-1-1,0 0 1,0 1 0,0 0 0,0-1-1,0 1 1,-1 0 0,0 0 0,1 0-1,-1 0 1,0 0 0,-1 0 0,1 0-1,0 0 1,-1 6 0,2 12-6752</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5:19.786"/>
    </inkml:context>
    <inkml:brush xml:id="br0">
      <inkml:brushProperty name="width" value="0.05" units="cm"/>
      <inkml:brushProperty name="height" value="0.05" units="cm"/>
      <inkml:brushProperty name="color" value="#E71224"/>
    </inkml:brush>
  </inkml:definitions>
  <inkml:trace contextRef="#ctx0" brushRef="#br0">4 0 24575,'-1'141'0,"-1"2"0,20 186 0,-16-315 0,0 0 0,1 0 0,0 0 0,1-1 0,1 1 0,6 13 0,-7-21 0,0 1 0,0-1 0,0-1 0,1 1 0,0 0 0,0-1 0,0 0 0,1-1 0,0 1 0,0-1 0,0 0 0,0 0 0,12 4 0,20 8 0,2-2 0,0-1 0,72 11 0,127 5 0,288-4 0,3-27 0,-235 0 0,-141 0 0,202 3 0,-123 28 0,-116-11 0,482 30 0,6-43 0,-227 6 0,-57 0 0,750-10 0,-503-2 0,-164-26 0,-8-32 0,-9 2 0,-70 24 0,438 10 0,318 27 0,-592-6 0,30 2 0,-500-1 7,0 0 0,-1-1 0,1 0 0,0 0 0,0-1 1,-1-1-1,0 0 0,0-1 0,0 1 0,0-2 0,-1 0 0,1 0 0,-1 0 0,-1-1 0,0 0 0,11-12 0,-5 4-193,-1-1 1,-1 0-1,0-1 0,-1-1 1,0 0-1,-2 0 1,14-37-1,-12 19-6640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5:26.428"/>
    </inkml:context>
    <inkml:brush xml:id="br0">
      <inkml:brushProperty name="width" value="0.05" units="cm"/>
      <inkml:brushProperty name="height" value="0.05" units="cm"/>
      <inkml:brushProperty name="color" value="#E71224"/>
    </inkml:brush>
  </inkml:definitions>
  <inkml:trace contextRef="#ctx0" brushRef="#br0">27 0 24575,'0'16'0,"-2"0"0,-7 31 0,-2 14 0,7 6 0,7 123 0,-2-185 0,0 1 0,0-1 0,1 1 0,-1-1 0,2 1 0,-1-1 0,0 0 0,1 0 0,0 0 0,0 0 0,1-1 0,-1 1 0,1-1 0,0 0 0,0 0 0,0 0 0,1-1 0,-1 1 0,1-1 0,0 0 0,0 0 0,0-1 0,11 4 0,9 3 0,1-1 0,0-1 0,46 6 0,-66-12 0,372 29 0,7-31 0,-269-1 0,165 13 0,-66 0 0,366 14 0,-90 13 0,3 0 0,214-38 0,-330-1 0,-327-1 0,63-12 0,-36 4 0,-61 7 0,0-1 0,0-1 0,0 0 0,0-1 0,-1-1 0,0-1 0,-1 0 0,1-1 0,-2 0 0,15-13 0,-17 12 0,-1 0 0,-1 0 0,0-2 0,-1 1 0,0-1 0,0 0 0,-1-1 0,-1 0 0,10-23 0,-11 18 0,0 0 0,-2-1 0,0 0 0,-1 0 0,-1 0 0,0-1 0,-2-19 0,-2-207-1365,2 225-5461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5:32.769"/>
    </inkml:context>
    <inkml:brush xml:id="br0">
      <inkml:brushProperty name="width" value="0.05" units="cm"/>
      <inkml:brushProperty name="height" value="0.05" units="cm"/>
      <inkml:brushProperty name="color" value="#E71224"/>
    </inkml:brush>
  </inkml:definitions>
  <inkml:trace contextRef="#ctx0" brushRef="#br0">2346 0 24575,'-555'12'0,"9"47"0,284-6 0,-14 1 0,184-43 0,-114-3 0,97-5 0,95-3 0,0 1 0,0 1 0,0 0 0,0 1 0,1 1 0,-1 0 0,1 0 0,-17 9 0,22-9 0,1 1 0,-1 0 0,1 1 0,0-1 0,0 1 0,0 1 0,1-1 0,0 1 0,0 0 0,1 1 0,0-1 0,0 1 0,-7 16 0,1 6 0,1 0 0,1 0 0,2 1 0,-6 51 0,1 130 0,12-199 0,-2 177 0,9-1 0,59 353 0,-66-539 0,54 315 0,-27 0 0,-29-57 0,2-257 0,0 0 0,0 0 0,0 0 0,0 0 0,1 0 0,0 0 0,0 0 0,0-1 0,0 1 0,1 0 0,1 3 0,-1-5 0,-1 0 0,1 0 0,0 0 0,0 0 0,0 0 0,0 0 0,1-1 0,-1 1 0,0-1 0,1 0 0,-1 1 0,0-1 0,1 0 0,0-1 0,-1 1 0,1 0 0,5 0 0,35 4 0,1-2 0,68-3 0,-41-2 0,211-1 0,488 6 0,-526 9 0,282 51 0,-364-27 0,-130-31 0,-1-1 0,1-2 0,-1-1 0,43-4 0,1 1 0,-55 2 0,-1-1 0,1-2 0,23-4 0,-34 5 0,0-1 0,0 1 0,0-2 0,-1 1 0,1-2 0,-1 1 0,1-1 0,13-11 0,-19 13 0,0 0 0,0-1 0,-1 1 0,1-1 0,-1 1 0,1-1 0,-1 0 0,-1 0 0,1 0 0,0-1 0,-1 1 0,0 0 0,0 0 0,0-1 0,0-4 0,0-10 0,-1 0 0,-2-23 0,2 31 0,-72-465 0,27 224 0,-2-73 0,-9-588 0,57 820 0,-2-151 0,-2 228 0,0 0 0,-1 1 0,-1-1 0,0 1 0,-1 0 0,-16-28 0,3 5 0,16 32 7,0 1 0,-1 0-1,1 0 1,-1 1 0,0-1-1,-1 1 1,1 0 0,-1 0-1,1 0 1,-1 0 0,-1 1-1,1 0 1,0 0 0,-1 0-1,1 1 1,-12-4 0,-7 0-434,0 0 1,-43-3 0,62 8 226,-43-4-6626</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5:53.648"/>
    </inkml:context>
    <inkml:brush xml:id="br0">
      <inkml:brushProperty name="width" value="0.05" units="cm"/>
      <inkml:brushProperty name="height" value="0.05" units="cm"/>
      <inkml:brushProperty name="color" value="#E71224"/>
    </inkml:brush>
  </inkml:definitions>
  <inkml:trace contextRef="#ctx0" brushRef="#br0">0 26 24575,'577'1'0,"668"-3"0,-901-10 0,83-1 0,-349 18 0,121 21 0,-104-12 0,261 29 0,430-3 0,1059-45 0,-1815 7 0,0 1 0,0 2 0,43 11 0,-42-8 0,1-2 0,54 5 0,472-9 0,-270-5 0,690-11 0,258 2 0,-770 14 0,-210-4 0,279 5 0,45 22 0,-229 11 0,28 1 0,535-36 0,-420-3 0,310-30 0,-342 15 0,-30 3 0,-112-21 0,368-18 0,-466 56 0,142-4 0,-239-12-193,-93 8-979,-8 2-5654</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5:58.279"/>
    </inkml:context>
    <inkml:brush xml:id="br0">
      <inkml:brushProperty name="width" value="0.05" units="cm"/>
      <inkml:brushProperty name="height" value="0.05" units="cm"/>
      <inkml:brushProperty name="color" value="#E71224"/>
    </inkml:brush>
  </inkml:definitions>
  <inkml:trace contextRef="#ctx0" brushRef="#br0">1 101 24575,'4186'0'-260,"-2553"41"-2580,21 54 1398,-1601-91 1359,936 69 1092,-18 48 2360,-869-104-3217,140 21-57,-219-35-95,-1-2 0,1-1 0,0-1 0,41-6 0,86-30 0,-104 25 0,325-83 0,559-71 0,-493 111 0,-185 17 0,119-11 0,207 25 0,-374 15-1365,-178 9-5461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6:17.087"/>
    </inkml:context>
    <inkml:brush xml:id="br0">
      <inkml:brushProperty name="width" value="0.05" units="cm"/>
      <inkml:brushProperty name="height" value="0.05" units="cm"/>
      <inkml:brushProperty name="color" value="#E71224"/>
    </inkml:brush>
  </inkml:definitions>
  <inkml:trace contextRef="#ctx0" brushRef="#br0">103 1 24575,'-2'1'0,"-1"0"0,0 1 0,0-1 0,1 1 0,-1 0 0,1 0 0,-1 0 0,1 0 0,0 0 0,0 0 0,0 1 0,0-1 0,0 1 0,-2 4 0,-3 2 0,1-1 0,-1 0 0,2 0 0,-1 1 0,1 0 0,0 0 0,1 0 0,0 0 0,1 1 0,0 0 0,0-1 0,1 1 0,0 0 0,0 1 0,2-1 0,-1 15 0,1 1 0,-1-2 0,1 0 0,1 0 0,7 35 0,-6-52 0,0 1 0,0-1 0,0 0 0,1 0 0,0 0 0,1-1 0,0 1 0,0-1 0,0 0 0,1 0 0,0 0 0,0 0 0,0-1 0,1 0 0,7 6 0,-3-5 0,1 0 0,0 0 0,0-1 0,0 0 0,0-1 0,1 0 0,0-1 0,0 0 0,16 1 0,3-1 0,0-2 0,48-4 0,-69 2 0,-1 0 0,1-1 0,-1 0 0,0-1 0,1 0 0,-1 0 0,0-1 0,-1 0 0,1-1 0,-1 0 0,0 0 0,0-1 0,0 0 0,-1 0 0,0-1 0,0 0 0,-1 0 0,0 0 0,0-1 0,0 0 0,-1 0 0,-1-1 0,1 1 0,-1-1 0,-1 0 0,0 0 0,0 0 0,0-1 0,-1 1 0,-1-1 0,0 1 0,0-13 0,0 9 0,-1 0 0,-1 1 0,0-1 0,-5-22 0,4 29 0,-1 0 0,1 0 0,-1 0 0,0 0 0,0 1 0,-1-1 0,1 1 0,-1 0 0,-1 0 0,1 0 0,-7-5 0,-1 0 0,-1 1 0,0 1 0,-1 0 0,1 1 0,-1 0 0,-1 1 0,1 0 0,-31-6 0,11 5 0,-1 1 0,-67-2 0,4 9-1365,78 0-5461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5:46.996"/>
    </inkml:context>
    <inkml:brush xml:id="br0">
      <inkml:brushProperty name="width" value="0.05" units="cm"/>
      <inkml:brushProperty name="height" value="0.05" units="cm"/>
      <inkml:brushProperty name="color" value="#E71224"/>
    </inkml:brush>
  </inkml:definitions>
  <inkml:trace contextRef="#ctx0" brushRef="#br0">178 1017 24575,'0'-934'0,"0"928"0,0 1 0,0-1 0,-1 1 0,0-1 0,0 1 0,-1-1 0,0 1 0,-4-9 0,6 13 0,0 0 0,-1 1 0,1-1 0,-1 0 0,1 1 0,-1-1 0,1 0 0,-1 1 0,1-1 0,-1 1 0,1-1 0,-1 1 0,0-1 0,1 1 0,-1 0 0,0-1 0,0 1 0,1 0 0,-1 0 0,0-1 0,0 1 0,1 0 0,-1 0 0,0 0 0,-1 0 0,0 1 0,0-1 0,1 1 0,-1 0 0,0 0 0,1 0 0,-1 0 0,1 0 0,-1 0 0,1 0 0,-1 1 0,1-1 0,0 1 0,-1-1 0,1 1 0,-2 2 0,-11 19 0,1 0 0,-16 41 0,-15 26 0,29-73 0,8-15 0,8-12 0,9-10 0,1 1 0,1 0 0,1 0 0,0 2 0,1 0 0,17-16 0,-12 11 0,-1 0 0,-14 15 0,1 1 0,1-1 0,-1 1 0,1 0 0,0 1 0,1-1 0,8-5 0,-14 10 0,1 1 0,-1 0 0,0 0 0,0 0 0,0 0 0,0 0 0,0 0 0,0 0 0,0 0 0,0 1 0,0-1 0,0 0 0,0 1 0,0-1 0,0 1 0,0-1 0,0 1 0,0-1 0,0 1 0,0 0 0,0-1 0,0 1 0,-1 0 0,1 0 0,0 0 0,-1-1 0,1 1 0,0 0 0,-1 0 0,1 0 0,-1 0 0,1 1 0,17 38 0,-17-35 0,55 130-1365,-44-109-5461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5:48.867"/>
    </inkml:context>
    <inkml:brush xml:id="br0">
      <inkml:brushProperty name="width" value="0.05" units="cm"/>
      <inkml:brushProperty name="height" value="0.05" units="cm"/>
      <inkml:brushProperty name="color" value="#E71224"/>
    </inkml:brush>
  </inkml:definitions>
  <inkml:trace contextRef="#ctx0" brushRef="#br0">69 1150 24575,'12'-146'0,"-1"14"0,-6-471 0,-7 334 0,-2 270 0,-3 8 0,-7 15 0,0 9 0,-12 42 0,-4 12 0,40-109 0,1 1 0,0 0 0,2 1 0,0 0 0,18-19 0,-30 38 0,1 0 0,-1 0 0,1 0 0,0 0 0,-1 0 0,1 0 0,0 0 0,0 0 0,0 1 0,0-1 0,0 1 0,0-1 0,0 1 0,0 0 0,0 0 0,0 0 0,0 0 0,0 0 0,-1 0 0,1 1 0,0-1 0,0 0 0,0 1 0,0 0 0,0-1 0,0 1 0,0 0 0,-1 0 0,1 0 0,0 0 0,-1 1 0,1-1 0,-1 0 0,2 2 0,7 6 0,0 1 0,-1 0 0,15 21 0,-18-23 0,32 42-1365,-3-1-5461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4:47.382"/>
    </inkml:context>
    <inkml:brush xml:id="br0">
      <inkml:brushProperty name="width" value="0.05" units="cm"/>
      <inkml:brushProperty name="height" value="0.05" units="cm"/>
    </inkml:brush>
  </inkml:definitions>
  <inkml:trace contextRef="#ctx0" brushRef="#br0">0 134 24575,'0'-5'0,"4"0"0,10-1 0,15-2 0,20-1 0,25 2 0,31-3 0,22-3 0,11 0 0,-2-1 0,-19 1 0,-22 3 0,-22-1 0,-24 1-8191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9:46.851"/>
    </inkml:context>
    <inkml:brush xml:id="br0">
      <inkml:brushProperty name="width" value="0.05" units="cm"/>
      <inkml:brushProperty name="height" value="0.05" units="cm"/>
    </inkml:brush>
  </inkml:definitions>
  <inkml:trace contextRef="#ctx0" brushRef="#br0">1 282 24575,'0'-1'0,"0"-1"0,0 0 0,0 0 0,1 1 0,-1-1 0,1 0 0,-1 1 0,1-1 0,0 1 0,0-1 0,0 1 0,0-1 0,0 1 0,0-1 0,0 1 0,0 0 0,0 0 0,1-1 0,-1 1 0,0 0 0,1 0 0,1-1 0,7-6 0,17-14 0,2 2 0,0 0 0,1 2 0,1 1 0,38-15 0,-18 13 0,1 2 0,93-19 0,-20 18 0,0 6 0,145 3 0,187 14 0,-139 0 0,-237-2 0,-1 3 0,0 4 0,0 3 0,-2 4 0,130 45 0,-12 7 18,268 87-932,-395-135 815,557 145-205,-245-112 1180,-181-29-492,10 1-345,-197-25-39,0-1 0,0 0 0,0-1 0,0 0 0,0-1 0,0-1 0,-1 0 0,1-1 0,-1 0 0,0-1 0,0 0 0,0-1 0,20-13 0,-17 9 0,-1-1 0,0 0 0,0-1 0,-1-1 0,-1 0 0,0-1 0,-1 0 0,0-1 0,12-22 0,82-151 0,-101 181-195,0-1 0,-1 0 0,0 1 0,0-1 0,0-1 0,1-12 0,-1 1-6631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6:20.489"/>
    </inkml:context>
    <inkml:brush xml:id="br0">
      <inkml:brushProperty name="width" value="0.05" units="cm"/>
      <inkml:brushProperty name="height" value="0.05" units="cm"/>
      <inkml:brushProperty name="color" value="#E71224"/>
    </inkml:brush>
  </inkml:definitions>
  <inkml:trace contextRef="#ctx0" brushRef="#br0">1 916 24575,'28'-2'0,"0"-1"0,-1-1 0,1-1 0,-1-2 0,0-1 0,43-19 0,7-1 0,1130-360 0,-852 274 0,474-88 0,-357 123 0,1 33 0,35 44 0,-256 5 0,118 24 0,-4 31 0,-304-47 0,49 8 0,188 35 0,-67-9 0,-44-10 0,191 61 0,-350-86 0,-1 1 0,0 1 0,-1 2 0,0 1 0,-1 0 0,0 2 0,-1 1 0,24 24 0,50 50 0,91 112 0,-150-159 0,-22-27 0,-2 2 0,19 26 0,0 11 0,-19-27 0,2-1 0,33 40 0,-50-68 0,0 1 0,0-1 0,1 1 0,-1-1 0,0 0 0,1 0 0,0 0 0,-1 0 0,1 0 0,-1 0 0,1 0 0,0 0 0,3 0 0,-4 0 0,0-1 0,0 0 0,-1-1 0,1 1 0,0 0 0,0 0 0,-1 0 0,1 0 0,0-1 0,0 1 0,-1 0 0,1 0 0,0-1 0,-1 1 0,1-1 0,0 1 0,-1-1 0,1 1 0,-1-1 0,1 1 0,-1-1 0,1 1 0,0-2 0,1-2 0,0 1 0,0-1 0,-1-1 0,1 1 0,-1 0 0,0 0 0,0 0 0,0-1 0,-1-6 0,1 11 0,-1 0 0,0 0 0,0-1 0,0 1 0,0 0 0,0 0 0,0 0 0,1 0 0,-1-1 0,0 1 0,0 0 0,0 0 0,0 0 0,0-1 0,0 1 0,0 0 0,0 0 0,0 0 0,0-1 0,0 1 0,0 0 0,0 0 0,0 0 0,0-1 0,0 1 0,0 0 0,0 0 0,-1 0 0,1-1 0,0 1 0,0 0 0,0 0 0,0 0 0,0 0 0,0-1 0,0 1 0,-1 0 0,1 0 0,0 0 0,0 0 0,0 0 0,0 0 0,-1-1 0,1 1 0,0 0 0,0 0 0,0 0 0,-1 0 0,1 0 0,0 0 0,0 0 0,0 0 0,-1 0 0,1 0 0,-10 12 0,-11 26 0,20-36 0,-24 51 0,-14 27 0,37-78 5,1 1 1,0-1-1,-1 0 0,0 0 0,1 0 0,-1 0 1,0 0-1,0 0 0,0-1 0,0 1 1,0 0-1,-1-1 0,1 0 0,0 0 0,-1 1 1,1-1-1,-1-1 0,1 1 0,-1 0 0,1-1 1,-1 1-1,-4-1 0,1 0-140,1-1 0,0 0 0,-1 0 0,1 0 0,0-1 0,0 0 0,0 0 0,0 0 0,1-1 0,-6-3 0,-6-4-6691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5:35.784"/>
    </inkml:context>
    <inkml:brush xml:id="br0">
      <inkml:brushProperty name="width" value="0.05" units="cm"/>
      <inkml:brushProperty name="height" value="0.05" units="cm"/>
      <inkml:brushProperty name="color" value="#E71224"/>
    </inkml:brush>
  </inkml:definitions>
  <inkml:trace contextRef="#ctx0" brushRef="#br0">1 719 24575,'6'0'0,"1"-1"0,0-1 0,-1 1 0,1-1 0,-1 0 0,1-1 0,-1 1 0,0-2 0,8-4 0,4-1 0,124-63 0,213-101 0,-277 140 0,0 4 0,144-32 0,290-64 0,-475 115 0,184-45 0,2 10 0,2 9 0,1 11 0,351 4 0,-471 24 0,1 5 0,136 27 0,-202-26 0,-1 2 0,0 1 0,-1 2 0,0 2 0,-1 1 0,-1 2 0,-1 2 0,-1 1 0,34 28 0,11 11 0,-57-46 0,-2 1 0,0 1 0,0 0 0,-2 2 0,0 0 0,23 33 0,-18-17 0,2-1 0,30 32 0,-41-50 0,1-1 0,1-1 0,0 0 0,1-1 0,34 18 0,-3-4 0,-24-12 0,1-2 0,39 15 0,-63-28 0,-1 1 0,1-1 0,-1 1 0,1-1 0,-1 0 0,1 0 0,-1 1 0,1-1 0,-1 0 0,1-1 0,0 1 0,-1 0 0,1 0 0,-1-1 0,1 1 0,-1 0 0,1-1 0,-1 0 0,1 1 0,-1-1 0,3-1 0,-2 0 0,-1 0 0,1 0 0,0 0 0,-1 0 0,1 0 0,-1-1 0,0 1 0,0 0 0,0-1 0,0 1 0,0-1 0,0-2 0,2-10 0,-1 0 0,-1 1 0,0-29 0,-2 32 0,-4-183 0,5 573 0,0-376 0,0 0 0,0-1 0,0 1 0,0 0 0,0-1 0,-1 1 0,0-1 0,1 1 0,-1-1 0,0 1 0,0-1 0,0 0 0,0 1 0,-1-1 0,1 0 0,-1 0 0,1 0 0,-1 0 0,0 0 0,0 0 0,-2 2 0,-1-1 0,0-1 0,1 0 0,-1 0 0,0 0 0,0-1 0,0 0 0,0 0 0,-1 0 0,-9 0 0,-85 3 0,0-4 0,0-5 0,-115-20 0,188 19-1365,6 0-5461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5:38.189"/>
    </inkml:context>
    <inkml:brush xml:id="br0">
      <inkml:brushProperty name="width" value="0.05" units="cm"/>
      <inkml:brushProperty name="height" value="0.05" units="cm"/>
      <inkml:brushProperty name="color" value="#E71224"/>
    </inkml:brush>
  </inkml:definitions>
  <inkml:trace contextRef="#ctx0" brushRef="#br0">2125 399 24575,'0'-2'0,"0"-5"0,0 0 0,-1 0 0,1 0 0,-4-13 0,3 16 0,-1 1 0,1 0 0,-1 0 0,0 0 0,0 0 0,0 0 0,0 0 0,0 0 0,-1 1 0,1-1 0,-1 1 0,-4-4 0,-54-37 0,-3 3 0,-1 2 0,-2 3 0,-1 3 0,-114-36 0,134 54 0,0 2 0,-1 3 0,-97-7 0,-149 16 0,152 3 0,104-3 0,-1 2 0,0 2 0,-61 13 0,80-11 0,-1 1 0,1 1 0,0 1 0,0 0 0,1 2 0,1 0 0,-32 25 0,-4 8 0,-85 90 0,112-103 0,2 1 0,1 2 0,2 0 0,-26 51 0,39-63 0,1 0 0,1 1 0,1 0 0,-3 24 0,-11 96 0,13-75 0,3-34 0,0-12 0,2 0 0,1 0 0,0 0 0,2 0 0,0 1 0,7 38 0,-5-54 0,1 0 0,-1 0 0,2-1 0,-1 1 0,1-1 0,0 0 0,0 0 0,0 0 0,1-1 0,0 0 0,0 0 0,10 8 0,7 3 0,1-1 0,27 13 0,-29-16 0,307 142 0,18-29 0,-316-116 0,1-2 0,0 0 0,0-2 0,35 1 0,123-7 0,-115-1 0,-55 2 0,-1-2 0,1 1 0,-1-2 0,0-1 0,0 0 0,0-1 0,-1-1 0,1 0 0,-1-2 0,-1 0 0,1 0 0,-1-2 0,-1 0 0,15-13 0,5-6 0,-1-1 0,-2-2 0,47-59 0,-64 66 0,-1-2 0,-1 1 0,-1-1 0,-2-1 0,9-36 0,-10 37 0,6-32 0,-2-1 0,-2-1 0,-3 0 0,-3-1 0,-3 0 0,-9-105 0,6 156 0,-2 0 0,1 0 0,-1 0 0,-1 0 0,0 0 0,0 1 0,-1-1 0,-9-13 0,-58-76 0,55 79 0,-21-31-4,22 28-450,-1 1 1,-25-25-1,30 37-6372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5:39.283"/>
    </inkml:context>
    <inkml:brush xml:id="br0">
      <inkml:brushProperty name="width" value="0.05" units="cm"/>
      <inkml:brushProperty name="height" value="0.05" units="cm"/>
      <inkml:brushProperty name="color" value="#E71224"/>
    </inkml:brush>
  </inkml:definitions>
  <inkml:trace contextRef="#ctx0" brushRef="#br0">5 1 24575,'-4'4'0,"11"2"0,21-1 0,27-1 0,25-1 0,16-1 0,4-1 0,-7-1 0,-15 0 0,-16 0 0,-15 0 0,-15 0-8191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5:39.871"/>
    </inkml:context>
    <inkml:brush xml:id="br0">
      <inkml:brushProperty name="width" value="0.05" units="cm"/>
      <inkml:brushProperty name="height" value="0.05" units="cm"/>
      <inkml:brushProperty name="color" value="#E71224"/>
    </inkml:brush>
  </inkml:definitions>
  <inkml:trace contextRef="#ctx0" brushRef="#br0">1 1 24575,'8'0'0,"16"0"0,16 0 0,18 0 0,12 0 0,10 4 0,-4 2 0,-6-1 0,-11-1 0,-11-1 0,-10-1 0,-12-1-8191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6:23.788"/>
    </inkml:context>
    <inkml:brush xml:id="br0">
      <inkml:brushProperty name="width" value="0.05" units="cm"/>
      <inkml:brushProperty name="height" value="0.05" units="cm"/>
      <inkml:brushProperty name="color" value="#E71224"/>
    </inkml:brush>
  </inkml:definitions>
  <inkml:trace contextRef="#ctx0" brushRef="#br0">1 967 24575,'4'-1'0,"-1"-1"0,1 1 0,-1-1 0,0 0 0,1 0 0,-1 0 0,0 0 0,0-1 0,0 1 0,0-1 0,-1 0 0,1 0 0,-1 0 0,0 0 0,3-5 0,2 0 0,25-37 0,31-53 0,11-18 0,-45 70 0,-1-2 0,34-81 0,-40 81 0,5-15 0,37-127 0,-61 179 0,-1 0 0,0 1 0,0-1 0,-1 0 0,0-15 0,-1 23 0,0 1 0,0 0 0,-1-1 0,1 1 0,-1 0 0,1 0 0,-1 0 0,0 0 0,0-1 0,0 1 0,0 0 0,0 1 0,0-1 0,-1 0 0,1 0 0,-1 0 0,1 1 0,-1-1 0,0 1 0,1-1 0,-1 1 0,0 0 0,0-1 0,0 1 0,0 0 0,0 0 0,0 1 0,-1-1 0,1 0 0,0 1 0,0-1 0,-3 1 0,0-1 0,0 1 0,0 0 0,0 0 0,1 0 0,-1 0 0,0 1 0,0 0 0,0 0 0,0 0 0,1 1 0,-1 0 0,0-1 0,1 2 0,0-1 0,-1 0 0,1 1 0,0 0 0,0 0 0,1 0 0,-5 5 0,8-8 0,-1 0 0,1 1 0,0-1 0,0 0 0,0 0 0,0 1 0,0-1 0,-1 0 0,1 0 0,0 1 0,0-1 0,0 0 0,0 0 0,0 1 0,0-1 0,0 0 0,0 0 0,0 1 0,0-1 0,0 0 0,0 1 0,0-1 0,0 0 0,0 0 0,0 1 0,1-1 0,-1 0 0,0 0 0,0 1 0,0-1 0,0 0 0,0 0 0,1 0 0,-1 1 0,0-1 0,0 0 0,0 0 0,1 0 0,-1 1 0,0-1 0,1 0 0,16 6 0,20-3 0,-37-3 0,45-1 0,-34 0 0,0 1 0,1-1 0,-1 2 0,0 0 0,0 0 0,12 4 0,-20-5 0,-1 2 0,0-1 0,0 0 0,0 0 0,0 1 0,0-1 0,0 1 0,0 0 0,-1 0 0,1-1 0,0 1 0,-1 0 0,1 0 0,-1 1 0,0-1 0,0 0 0,0 0 0,0 1 0,0-1 0,0 0 0,-1 1 0,1-1 0,-1 1 0,0 2 0,2 10 0,-2 0 0,0 1 0,-2 15 0,0 7 0,3-24-195,0-1 0,2 1 0,-1-1 0,2 1 0,0-1 0,9 21 0,-5-18-6631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6:40.370"/>
    </inkml:context>
    <inkml:brush xml:id="br0">
      <inkml:brushProperty name="width" value="0.05" units="cm"/>
      <inkml:brushProperty name="height" value="0.05" units="cm"/>
      <inkml:brushProperty name="color" value="#E71224"/>
    </inkml:brush>
  </inkml:definitions>
  <inkml:trace contextRef="#ctx0" brushRef="#br0">1 1 24575,'0'246'0,"-1"-239"0,1 0 0,0 0 0,1 0 0,0 0 0,0 0 0,0 0 0,1 0 0,0 0 0,0 0 0,1-1 0,0 1 0,0-1 0,1 0 0,-1 1 0,1-2 0,0 1 0,1 0 0,0-1 0,0 0 0,0 0 0,0 0 0,1-1 0,0 0 0,0 0 0,0 0 0,0-1 0,10 4 0,32 14 0,2-2 0,86 20 0,113 11 0,-169-35 0,95 12 0,229 7 0,175-29 0,-453-5 0,615-5 0,-699 6 0,57 11 0,-10 0 0,536 17 0,-342-21 0,602 2 0,-304-7 0,146 44 0,-465-25 0,339-13 0,7-50 0,-533 34-32,1537-120-448,5 101 434,-1590 27 74,75 2 191,195 31-1,-249-27-187,0-2-1,93-2 0,-32-2-28,335 31-2,-12 0 0,52-27 0,-131-4 0,-11 17 0,-267-13 0,47 6 0,88 3 0,860-15 0,-1052 1 0,0-1 0,1-1 0,-1 0 0,-1-1 0,1-2 0,0 1 0,-1-2 0,0 0 0,0-1 0,23-14 0,-22 9 0,-1 0 0,0-1 0,-1-1 0,0-1 0,-1 0 0,-1-1 0,0 0 0,18-30 0,36-69 0,-61 99 0,-1 0 0,0 0 0,0-1 0,-2 1 0,5-31 0,-5-15-82,-5-79-1,0 84-1117,1 37-5626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6:53.590"/>
    </inkml:context>
    <inkml:brush xml:id="br0">
      <inkml:brushProperty name="width" value="0.05" units="cm"/>
      <inkml:brushProperty name="height" value="0.05" units="cm"/>
      <inkml:brushProperty name="color" value="#E71224"/>
    </inkml:brush>
  </inkml:definitions>
  <inkml:trace contextRef="#ctx0" brushRef="#br0">0 1 24575,'1039'0'0,"-895"11"0,-36 0 0,-41-4 0,-1 3 0,91 25 0,-94-19 0,-1-3 0,111 9 0,-81-15-682,130 24-1,-196-26-6143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6:56.697"/>
    </inkml:context>
    <inkml:brush xml:id="br0">
      <inkml:brushProperty name="width" value="0.05" units="cm"/>
      <inkml:brushProperty name="height" value="0.05" units="cm"/>
      <inkml:brushProperty name="color" value="#E71224"/>
    </inkml:brush>
  </inkml:definitions>
  <inkml:trace contextRef="#ctx0" brushRef="#br0">0 1 24575,'0'298'0,"1"-292"0,-1-1 0,1 0 0,0 0 0,0 0 0,0 0 0,1-1 0,-1 1 0,1 0 0,1-1 0,-1 1 0,0-1 0,1 1 0,0-1 0,0 0 0,1 0 0,-1-1 0,1 1 0,-1-1 0,1 1 0,0-1 0,1 0 0,-1-1 0,6 4 0,12 5 0,0-2 0,0 0 0,41 10 0,-34-11 0,30 6 0,0-3 0,74 5 0,3 1 0,228 13 0,5-31 0,-141-1 0,1212 2 0,-1421-1 0,0-1 0,0-1 0,0-1 0,-1 0 0,1-1 0,-1-1 0,0-1 0,-1-1 0,1 0 0,16-12 0,-26 14 0,0 0 0,-1 0 0,0-1 0,0-1 0,0 1 0,-1-1 0,0 0 0,-1 0 0,0-1 0,0 1 0,-1-1 0,0 0 0,5-17 0,0-7 0,-1-1 0,5-52 0,-8 37-1365,-5 28-5461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7:00.407"/>
    </inkml:context>
    <inkml:brush xml:id="br0">
      <inkml:brushProperty name="width" value="0.05" units="cm"/>
      <inkml:brushProperty name="height" value="0.05" units="cm"/>
      <inkml:brushProperty name="color" value="#E71224"/>
    </inkml:brush>
  </inkml:definitions>
  <inkml:trace contextRef="#ctx0" brushRef="#br0">0 0 24575,'0'475'0,"0"-471"0,1 1 0,-1 0 0,1 0 0,0-1 0,0 1 0,1 0 0,-1-1 0,1 1 0,0-1 0,0 0 0,1 0 0,-1 0 0,1 0 0,0 0 0,0 0 0,0-1 0,0 1 0,1-1 0,-1 0 0,1 0 0,0 0 0,0 0 0,0-1 0,0 0 0,1 0 0,-1 0 0,8 2 0,10 3 0,1-1 0,0-1 0,1-1 0,28 2 0,-48-6 0,295 16 0,-134-10 0,225 12 0,314 17 0,-143-22 0,0-27 0,-190 4 0,-52 3 0,1307-16 0,891 23 0,-2494 0 0,-1-2 0,0 0 0,0-2 0,0 0 0,0-2 0,35-13 0,-12 5-76,-35 12-32,-1 0 1,0-1 0,1-1-1,-1 1 1,0-1-1,-1-1 1,1 0 0,-1 0-1,0 0 1,0-1-1,11-11 1,-7 3-6719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0:02.030"/>
    </inkml:context>
    <inkml:brush xml:id="br0">
      <inkml:brushProperty name="width" value="0.05" units="cm"/>
      <inkml:brushProperty name="height" value="0.05" units="cm"/>
    </inkml:brush>
  </inkml:definitions>
  <inkml:trace contextRef="#ctx0" brushRef="#br0">1 0 24575,'76'0'0,"312"14"0,596 49 0,-828-65 0,-41 0 0,0 4 0,133 20 0,304 89 0,-481-95 0,135 37 0,-112-27 0,117 18 0,102 7 0,-179-28 0,246 32 0,-316-45 0,-1 3 0,0 2 0,-1 3 0,-1 3 0,105 51 0,-127-51 0,54 20 0,-73-33 0,1-2 0,0 0 0,1-2 0,40 4 0,339-4 0,-224-6 0,226 25 0,-165 12 0,73 10 0,2-27 0,-284-19 0,0-1 0,0-1 0,0-2 0,0-1 0,-1-1 0,0-1 0,-1-2 0,0 0 0,29-17 0,0-1 0,2 2 0,1 2 0,115-29 0,102-35 0,-183 54 0,102-24 0,-134 48 0,97-4 0,-57 7 0,-79 2-222,0 0 1,-1-1-1,1-1 0,-1-1 0,25-13 1,-46 20 186,34-14-6791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7:05.979"/>
    </inkml:context>
    <inkml:brush xml:id="br0">
      <inkml:brushProperty name="width" value="0.05" units="cm"/>
      <inkml:brushProperty name="height" value="0.05" units="cm"/>
      <inkml:brushProperty name="color" value="#E71224"/>
    </inkml:brush>
  </inkml:definitions>
  <inkml:trace contextRef="#ctx0" brushRef="#br0">240 2453 24575,'0'-2395'0,"0"2390"0,0 0 0,0 0 0,-1-1 0,1 1 0,-1 0 0,0 0 0,-3-5 0,4 9 0,0 1 0,-1-1 0,1 0 0,0 1 0,-1-1 0,1 0 0,-1 1 0,1-1 0,-1 0 0,1 1 0,-1-1 0,0 1 0,1 0 0,-1-1 0,0 1 0,1-1 0,-1 1 0,0 0 0,1-1 0,-3 1 0,2 0 0,-1 0 0,1 0 0,0 0 0,-1 0 0,1 1 0,-1-1 0,1 0 0,-1 1 0,1-1 0,0 1 0,-1 0 0,1-1 0,0 1 0,0 0 0,-2 1 0,-9 8 0,0 0 0,1 1 0,0 0 0,1 1 0,0 0 0,1 0 0,0 1 0,-8 18 0,-6 14 0,-19 56 0,11-28 0,52-110 0,2-5 0,1 1 0,1 1 0,50-57 0,-72 93 0,1 1 0,0 0 0,0 0 0,0 0 0,0 0 0,1 1 0,-1-1 0,1 1 0,-1 1 0,1-1 0,0 0 0,0 1 0,0 0 0,0 0 0,-1 1 0,1-1 0,0 1 0,0 0 0,0 1 0,0-1 0,0 1 0,0 0 0,0 0 0,0 0 0,7 4 0,10 4 0,0 0 0,0 2 0,39 27 0,-44-27 0,6 6 0,35 31 0,-36-28 0,30 20 0,-48-37-227,0 0-1,0 0 1,0 0-1,-1 1 1,7 6-1,-1 4-6598</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7:08.751"/>
    </inkml:context>
    <inkml:brush xml:id="br0">
      <inkml:brushProperty name="width" value="0.05" units="cm"/>
      <inkml:brushProperty name="height" value="0.05" units="cm"/>
      <inkml:brushProperty name="color" value="#E71224"/>
    </inkml:brush>
  </inkml:definitions>
  <inkml:trace contextRef="#ctx0" brushRef="#br0">303 1 24575,'-8'0'0,"-8"4"0,0 6 0,-6 5 0,-4 8 0,-9 5 0,0 6 0,-1 1 0,0-1 0,7-2 0,4-6 0,6-8-8191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7:09.308"/>
    </inkml:context>
    <inkml:brush xml:id="br0">
      <inkml:brushProperty name="width" value="0.05" units="cm"/>
      <inkml:brushProperty name="height" value="0.05" units="cm"/>
      <inkml:brushProperty name="color" value="#E71224"/>
    </inkml:brush>
  </inkml:definitions>
  <inkml:trace contextRef="#ctx0" brushRef="#br0">0 0 24575,'9'0'0,"11"0"0,10 5 0,9 4 0,6 7 0,-1 3 0,1 4 0,-3 1 0,-5-3 0,-8-1 0,-5 0 0,-7-2-8191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7:10.483"/>
    </inkml:context>
    <inkml:brush xml:id="br0">
      <inkml:brushProperty name="width" value="0.05" units="cm"/>
      <inkml:brushProperty name="height" value="0.05" units="cm"/>
      <inkml:brushProperty name="color" value="#E71224"/>
    </inkml:brush>
  </inkml:definitions>
  <inkml:trace contextRef="#ctx0" brushRef="#br0">1 1 24575,'9'0'0,"0"1"0,1 0 0,-1 1 0,0 0 0,0 0 0,0 1 0,0 0 0,15 8 0,3 5 0,34 24 0,-36-22 0,30 16 0,-51-33 0,-1 1 0,1-1 0,-1 0 0,1-1 0,0 1 0,-1-1 0,1 1 0,0-1 0,-1 0 0,1 0 0,0-1 0,-1 1 0,1-1 0,0 0 0,-1 0 0,1 0 0,-1 0 0,1-1 0,-1 1 0,0-1 0,0 0 0,0 0 0,0 0 0,0 0 0,0-1 0,0 1 0,-1-1 0,3-2 0,4-4 0,-2 0 0,1-1 0,-1 1 0,0-1 0,-1-1 0,0 1 0,5-15 0,-63 114 0,22-27-90,16-29-165,-2-1 0,-1 0 0,-2-1 0,-28 35 0,32-48-6571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7:12.374"/>
    </inkml:context>
    <inkml:brush xml:id="br0">
      <inkml:brushProperty name="width" value="0.05" units="cm"/>
      <inkml:brushProperty name="height" value="0.05" units="cm"/>
      <inkml:brushProperty name="color" value="#E71224"/>
    </inkml:brush>
  </inkml:definitions>
  <inkml:trace contextRef="#ctx0" brushRef="#br0">0 1 24575,'210'18'0,"-147"-11"0,-62-7 0,1 0 0,-1 1 0,0-1 0,0 0 0,1 0 0,-1 0 0,0 1 0,0-1 0,1 1 0,-1-1 0,0 1 0,0-1 0,0 1 0,0 0 0,0-1 0,0 1 0,0 0 0,0 0 0,0 0 0,0 0 0,-1 0 0,1 0 0,1 2 0,-2-2 0,1 1 0,-1 0 0,0-1 0,0 1 0,0 0 0,0-1 0,0 1 0,0-1 0,-1 1 0,1 0 0,0-1 0,-1 1 0,1 0 0,-1-1 0,-1 3 0,-5 8 0,0-1 0,-1-1 0,-15 18 0,17-21 0,-19 20 0,-2 0 0,-32 23 0,27-24 0,-35 38 0,65-62 0,0 0 0,0 0 0,0 0 0,1 0 0,-1 1 0,1-1 0,-1 0 0,1 1 0,0 0 0,0-1 0,0 1 0,0 3 0,1-5 0,0 1 0,0-1 0,0 0 0,1 0 0,-1 0 0,1 0 0,-1 0 0,0 0 0,1 0 0,0 0 0,-1 0 0,1 0 0,0 0 0,-1 0 0,1 0 0,0 0 0,0 0 0,0-1 0,0 1 0,0 0 0,0-1 0,0 1 0,0-1 0,0 1 0,0-1 0,0 1 0,0-1 0,0 0 0,0 1 0,0-1 0,1 0 0,-1 0 0,1 0 0,39 6 0,0-2 0,0-2 0,61-5 0,-37 2 0,148-2-1365,-189 3-5461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7:19.590"/>
    </inkml:context>
    <inkml:brush xml:id="br0">
      <inkml:brushProperty name="width" value="0.05" units="cm"/>
      <inkml:brushProperty name="height" value="0.05" units="cm"/>
      <inkml:brushProperty name="color" value="#E71224"/>
    </inkml:brush>
  </inkml:definitions>
  <inkml:trace contextRef="#ctx0" brushRef="#br0">0 26 24575,'59'1'0,"10"0"0,-1-3 0,81-12 0,-118 9-682,39-1-1,-49 6-6143</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7:20.824"/>
    </inkml:context>
    <inkml:brush xml:id="br0">
      <inkml:brushProperty name="width" value="0.05" units="cm"/>
      <inkml:brushProperty name="height" value="0.05" units="cm"/>
      <inkml:brushProperty name="color" value="#E71224"/>
    </inkml:brush>
  </inkml:definitions>
  <inkml:trace contextRef="#ctx0" brushRef="#br0">0 0 24575,'9'0'0,"6"0"0,14 0 0,9 0 0,8 0 0,4 0 0,6 0 0,-2 0 0,-2 0 0,-6 0 0,-6 0 0,-6 0 0,-9 0-8191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47:35.340"/>
    </inkml:context>
    <inkml:brush xml:id="br0">
      <inkml:brushProperty name="width" value="0.05" units="cm"/>
      <inkml:brushProperty name="height" value="0.05" units="cm"/>
      <inkml:brushProperty name="color" value="#E71224"/>
    </inkml:brush>
  </inkml:definitions>
  <inkml:trace contextRef="#ctx0" brushRef="#br0">769 1458 24575,'1'-70'0,"3"0"0,2 1 0,4 0 0,28-103 0,-31 136 0,-1 0 0,-2-1 0,-1 1 0,-2-1 0,-5-42 0,2-2 0,3-45 0,-3-111 0,0 219 0,-1 1 0,0 0 0,-2 0 0,0 0 0,0 0 0,-2 1 0,0 0 0,-1 0 0,0 1 0,-2 0 0,1 0 0,-18-19 0,20 28 0,0-1 0,0 1 0,0 1 0,-1-1 0,0 1 0,0 0 0,0 1 0,-1 0 0,0 0 0,1 1 0,-1 0 0,0 1 0,-1 0 0,-10-1 0,-19-2 0,0 3 0,-42 2 0,53 0 0,-5 0 0,9-1 0,-1 2 0,-35 5 0,52-5 0,0 1 0,1 0 0,-1 1 0,0 0 0,1 0 0,0 1 0,-1-1 0,2 2 0,-1-1 0,0 1 0,-8 7 0,1 3 0,0 1 0,-13 19 0,-5 7 0,21-27 0,0 0 0,1 1 0,1 0 0,0 1 0,1 0 0,1 1 0,1-1 0,0 1 0,1 0 0,2 1 0,-3 22 0,0 26 0,6 122 0,3-95 0,-3-30 0,-1 6 0,4-1 0,11 72 0,-3-66 0,-6-36 0,16 60 0,-17-86 0,1 1 0,0-1 0,1 0 0,0-1 0,1 1 0,1-1 0,0 0 0,10 11 0,14 11-1365,-20-21-5461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1:12.380"/>
    </inkml:context>
    <inkml:brush xml:id="br0">
      <inkml:brushProperty name="width" value="0.05" units="cm"/>
      <inkml:brushProperty name="height" value="0.05" units="cm"/>
      <inkml:brushProperty name="color" value="#E71224"/>
    </inkml:brush>
  </inkml:definitions>
  <inkml:trace contextRef="#ctx0" brushRef="#br0">0 1 24575,'1'10'0,"1"1"0,-1-1 0,2 0 0,-1 0 0,1 0 0,1 0 0,0 0 0,0 0 0,1-1 0,0 0 0,1 0 0,0 0 0,14 15 0,-5-7 0,1-1 0,1-1 0,0-1 0,1 0 0,31 18 0,-9-11 0,2-2 0,0-1 0,1-3 0,1-1 0,0-3 0,1-1 0,47 4 0,324 6 0,-387-20 0,617-3 0,-208-1 0,-116-8 0,35-1 0,299-24 0,-339 12 0,825-15 0,9 41 0,-433 2 0,2560-3 0,-3234 2 0,-1 2 0,68 16 0,-9-2 0,-28-11 0,143-6 0,-95-4 0,-118 3 0,1 0 0,0 0 0,0-1 0,0 0 0,0 1 0,-1-2 0,1 1 0,0-1 0,-1 1 0,1-1 0,-1 0 0,0-1 0,0 1 0,0-1 0,0 0 0,0 0 0,6-6 0,-5 3 0,0-1 0,-1 0 0,1 0 0,-1 0 0,-1-1 0,1 1 0,-1-1 0,-1 0 0,3-12 0,15-61-1365,-16 60-5461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1:19.930"/>
    </inkml:context>
    <inkml:brush xml:id="br0">
      <inkml:brushProperty name="width" value="0.05" units="cm"/>
      <inkml:brushProperty name="height" value="0.05" units="cm"/>
      <inkml:brushProperty name="color" value="#E71224"/>
    </inkml:brush>
  </inkml:definitions>
  <inkml:trace contextRef="#ctx0" brushRef="#br0">0 1 24575,'0'2351'-1365,"0"-2319"-5461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0:17.524"/>
    </inkml:context>
    <inkml:brush xml:id="br0">
      <inkml:brushProperty name="width" value="0.05" units="cm"/>
      <inkml:brushProperty name="height" value="0.05" units="cm"/>
    </inkml:brush>
  </inkml:definitions>
  <inkml:trace contextRef="#ctx0" brushRef="#br0">148 1 24575,'16'-1'0,"1"2"0,-1 0 0,1 1 0,21 6 0,-28-5 0,-1 0 0,1 1 0,-1 1 0,0-1 0,-1 1 0,1 1 0,-1-1 0,12 11 0,-6-2 0,0 1 0,0 0 0,-2 1 0,0 0 0,0 1 0,-2 0 0,0 1 0,-1 0 0,-1 0 0,0 1 0,-2 0 0,0 1 0,-1-1 0,-1 1 0,-1 0 0,-1 0 0,0 22 0,-5 324 0,-34-81 0,22-203 0,4 1 0,-1 98 0,14-103 0,0-27 0,-5 67 0,3-115 0,-1 1 0,0 0 0,1 0 0,-1-1 0,0 1 0,-1 0 0,1-1 0,-1 0 0,1 1 0,-1-1 0,0 0 0,0 0 0,-1 1 0,1-2 0,-1 1 0,1 0 0,-1 0 0,0-1 0,0 0 0,0 1 0,0-1 0,0 0 0,-1-1 0,1 1 0,-1-1 0,1 1 0,-1-1 0,-6 1 0,-8 1 0,0-1 0,0-1 0,0 0 0,-34-5 0,17 2 0,-125-3-1365,133 5-5461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1:22.443"/>
    </inkml:context>
    <inkml:brush xml:id="br0">
      <inkml:brushProperty name="width" value="0.05" units="cm"/>
      <inkml:brushProperty name="height" value="0.05" units="cm"/>
      <inkml:brushProperty name="color" value="#E71224"/>
    </inkml:brush>
  </inkml:definitions>
  <inkml:trace contextRef="#ctx0" brushRef="#br0">50 382 24575,'-1'1'0,"0"-1"0,0 1 0,0-1 0,0 1 0,0 0 0,0-1 0,0 1 0,0 0 0,0 0 0,0 0 0,0 0 0,0 0 0,1 0 0,-1 0 0,0 0 0,1 0 0,-1 0 0,1 0 0,-2 2 0,-11 30 0,10-24 0,2-5 0,-8 19 0,5-18 0,2-15 0,5-6 0,0 1 0,1-1 0,1 1 0,0 0 0,1 0 0,15-25 0,-1-3 0,20-40 0,-19 40 0,23-64 0,-43 104 0,1-4 0,0 1 0,0 0 0,1 0 0,0 0 0,3-5 0,-5 10 0,-1 0 0,1 0 0,0 0 0,-1 1 0,1-1 0,0 0 0,-1 1 0,1-1 0,0 0 0,0 1 0,-1-1 0,1 1 0,0-1 0,0 1 0,0 0 0,0-1 0,0 1 0,0 0 0,0 0 0,0-1 0,0 1 0,0 0 0,0 0 0,0 0 0,0 0 0,0 0 0,0 1 0,0-1 0,-1 0 0,1 0 0,0 1 0,0-1 0,0 0 0,0 1 0,0-1 0,0 1 0,0-1 0,-1 1 0,1-1 0,0 1 0,1 1 0,8 7 0,-1 0 0,0 1 0,0 0 0,0 0 0,11 21 0,32 65 0,-25-42 0,-11-19-1365,-11-20-5461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1:59.211"/>
    </inkml:context>
    <inkml:brush xml:id="br0">
      <inkml:brushProperty name="width" value="0.05" units="cm"/>
      <inkml:brushProperty name="height" value="0.05" units="cm"/>
      <inkml:brushProperty name="color" value="#E71224"/>
    </inkml:brush>
  </inkml:definitions>
  <inkml:trace contextRef="#ctx0" brushRef="#br0">1 225 24575,'15'-1'0,"1"-1"0,19-3 0,15-3 0,698-29 0,7 37 0,-326 2 0,277-2 0,-686 1 0,-12 0 0,0-1 0,0 0 0,0 0 0,0-1 0,0 0 0,0 0 0,0-1 0,14-5 0,-21 7 0,-1 0 0,1-1 0,0 1 0,-1-1 0,1 1 0,-1 0 0,1-1 0,-1 1 0,1-1 0,-1 1 0,0-1 0,1 0 0,-1 1 0,1-1 0,-1 1 0,0-1 0,0 0 0,1 1 0,-1-1 0,0 0 0,0 1 0,0-1 0,0 0 0,0 1 0,0-1 0,0 0 0,0 1 0,0-1 0,0 0 0,0 1 0,0-1 0,0 0 0,-1 1 0,1-1 0,0 1 0,0-1 0,-1 0 0,1 1 0,0-1 0,-1 1 0,1-1 0,-1 1 0,1-1 0,-1 1 0,0-1 0,-24-20 0,15 16 0,0 1 0,0-2 0,1 1 0,0-1 0,0 0 0,0-1 0,1 0 0,0-1 0,0 0 0,1 0 0,-12-16 0,3 2 0,14 21 0,9 15 0,16 19 0,1-1 0,30 31 0,-6-6 0,-46-55 0,0 0 0,0 1 0,-1-1 0,1 0 0,-1 1 0,0 0 0,1-1 0,-1 1 0,1 4 0,-2-6 0,0 0 0,0 0 0,0 0 0,0 1 0,0-1 0,0 0 0,0 0 0,0 0 0,-1 0 0,1 0 0,0 0 0,-1 1 0,1-1 0,-1 0 0,1 0 0,-1 0 0,0 1 0,-3 1 0,1 0 0,-1 0 0,0 0 0,0 0 0,0-1 0,0 0 0,0 0 0,-1 0 0,1 0 0,-7 1 0,-167 47-1365,160-43-5461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2:03.480"/>
    </inkml:context>
    <inkml:brush xml:id="br0">
      <inkml:brushProperty name="width" value="0.05" units="cm"/>
      <inkml:brushProperty name="height" value="0.05" units="cm"/>
      <inkml:brushProperty name="color" value="#E71224"/>
    </inkml:brush>
  </inkml:definitions>
  <inkml:trace contextRef="#ctx0" brushRef="#br0">235 1 24575,'-6'2'0,"0"0"0,1 1 0,0-1 0,-1 1 0,1 1 0,0-1 0,0 1 0,1 0 0,-1 0 0,1 0 0,-5 5 0,-3 3 0,-4 2 0,4-4 0,0 1 0,-16 19 0,24-25 0,1 0 0,-1 1 0,1-1 0,0 1 0,1 0 0,-1-1 0,1 1 0,0 0 0,-1 13 0,0-7 0,2 1 0,0 0 0,0 0 0,2 0 0,-1 0 0,2 0 0,3 16 0,-4-23 0,1 0 0,0 0 0,0 0 0,1-1 0,0 1 0,0-1 0,0 0 0,0 0 0,1 0 0,0 0 0,0 0 0,0-1 0,1 0 0,0 0 0,-1 0 0,1-1 0,8 5 0,2 0 0,-11-7 0,0 1 0,-1-1 0,1 1 0,-1 0 0,1 0 0,-1 0 0,0 0 0,0 1 0,0-1 0,0 1 0,0 0 0,-1 0 0,1 0 0,-1 0 0,0 0 0,1 1 0,-2-1 0,1 1 0,0-1 0,-1 1 0,1 0 0,0 4 0,0 6 0,0 1 0,-1-1 0,-1 0 0,0 1 0,-4 26 0,3-36 0,0 1 0,0-1 0,-1 0 0,1 1 0,-1-1 0,0 0 0,-1 0 0,1-1 0,-1 1 0,0 0 0,0-1 0,0 0 0,-1 1 0,1-1 0,-1-1 0,0 1 0,-1 0 0,-6 3 0,-123 49-1365,116-45-5461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2:04.584"/>
    </inkml:context>
    <inkml:brush xml:id="br0">
      <inkml:brushProperty name="width" value="0.05" units="cm"/>
      <inkml:brushProperty name="height" value="0.05" units="cm"/>
      <inkml:brushProperty name="color" value="#E71224"/>
    </inkml:brush>
  </inkml:definitions>
  <inkml:trace contextRef="#ctx0" brushRef="#br0">1 0 24575,'0'595'0,"0"-590"0,0-1 0,0 0 0,0 1 0,1-1 0,-1 0 0,1 0 0,0 1 0,1-1 0,-1 0 0,1 0 0,-1 0 0,1 0 0,0-1 0,4 5 0,-3-5 0,0 0 0,0 0 0,0-1 0,0 0 0,1 1 0,-1-1 0,1 0 0,0-1 0,0 1 0,0-1 0,-1 0 0,1 0 0,0 0 0,0 0 0,5 0 0,35 3-20,0-3 0,48-3 0,-31 0-1285,-27 1-5521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2:05.301"/>
    </inkml:context>
    <inkml:brush xml:id="br0">
      <inkml:brushProperty name="width" value="0.05" units="cm"/>
      <inkml:brushProperty name="height" value="0.05" units="cm"/>
      <inkml:brushProperty name="color" value="#E71224"/>
    </inkml:brush>
  </inkml:definitions>
  <inkml:trace contextRef="#ctx0" brushRef="#br0">472 51 24575,'0'-4'0,"-4"-2"0,-5 1 0,-6 1 0,-9 1 0,-12-3 0,-9-1 0,-9 1 0,-4 2 0,4 1 0,6 2 0,8 0 0,6 1 0,5 0 0,7 0-8191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2:07.934"/>
    </inkml:context>
    <inkml:brush xml:id="br0">
      <inkml:brushProperty name="width" value="0.05" units="cm"/>
      <inkml:brushProperty name="height" value="0.05" units="cm"/>
      <inkml:brushProperty name="color" value="#E71224"/>
    </inkml:brush>
  </inkml:definitions>
  <inkml:trace contextRef="#ctx0" brushRef="#br0">1190 1 24575,'-2'0'0,"0"1"0,0-1 0,1 1 0,-1-1 0,0 1 0,0 0 0,0 0 0,1 0 0,-1 0 0,0 0 0,1 0 0,-1 0 0,1 1 0,0-1 0,-1 1 0,1-1 0,-2 3 0,-21 32 0,18-26 0,-90 162 0,-18 30 0,-86 68 0,151-207 0,-337 415 0,325-407 0,-79 71 0,88-91 0,33-39 0,19-12 0,0 0 0,-1 0 0,1 0 0,0 0 0,-1 0 0,1 0 0,-1 0 0,1 0 0,0 0 0,-1-1 0,1 1 0,0 0 0,-1 0 0,1 0 0,0 0 0,0 0 0,-1-1 0,1 1 0,0 0 0,-1 0 0,1-1 0,0 1 0,0 0 0,0 0 0,-1-1 0,1 1 0,0 0 0,0-1 0,0 1 0,0 0 0,-1-1 0,0-4 0,0 0 0,1 0 0,-1 0 0,1 1 0,1-11 0,-1 10 0,3-22 0,1 0 0,1 0 0,2 1 0,1-1 0,20-45 0,-14 35 0,17-63 0,-29 95 0,-1 7 0,-1 16 0,-3 28 0,-2-20 0,2-15 0,1 0 0,0 0 0,-1 22 0,3-30 0,0-1 0,0 0 0,0 1 0,1-1 0,-1 1 0,1-1 0,-1 1 0,1-1 0,0 0 0,0 1 0,0-1 0,0 0 0,1 0 0,-1 0 0,1 0 0,-1 0 0,1 0 0,0 0 0,-1 0 0,1-1 0,0 1 0,4 2 0,4 0-42,0 0-1,1 0 0,-1-1 1,1 0-1,16 1 0,-8 0-1066,16 2-5717</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2:09.350"/>
    </inkml:context>
    <inkml:brush xml:id="br0">
      <inkml:brushProperty name="width" value="0.05" units="cm"/>
      <inkml:brushProperty name="height" value="0.05" units="cm"/>
      <inkml:brushProperty name="color" value="#E71224"/>
    </inkml:brush>
  </inkml:definitions>
  <inkml:trace contextRef="#ctx0" brushRef="#br0">25 797 24575,'-15'-209'0,"7"122"0,7 83 0,1 1 0,-1-1 0,1 0 0,0 0 0,1 0 0,-1 0 0,1 0 0,0 1 0,-1-1 0,2 0 0,-1 0 0,2-4 0,-1 6 0,0 0 0,-1 0 0,1 0 0,0 0 0,0 1 0,0-1 0,0 1 0,1-1 0,-1 1 0,0 0 0,1 0 0,-1 0 0,0 0 0,1 0 0,-1 0 0,1 1 0,0-1 0,-1 1 0,5 0 0,45-3 0,-1 2 0,55 7 0,-91-4 0,0 1 0,0 1 0,0 0 0,-1 1 0,1 0 0,-1 1 0,0 1 0,16 10 0,-29-17 0,-1 1 0,1-1 0,0 1 0,-1-1 0,1 1 0,0-1 0,0 0 0,0 0 0,-1 1 0,1-1 0,0 0 0,0 0 0,0 0 0,-1 0 0,1 0 0,0 0 0,0 0 0,0 0 0,0 0 0,-1 0 0,1 0 0,0-1 0,0 1 0,0 0 0,-1-1 0,1 1 0,1-1 0,-1-1 0,0 1 0,0 0 0,0-1 0,0 1 0,0-1 0,0 1 0,-1-1 0,1 0 0,0 1 0,-1-1 0,0 0 0,1 1 0,-1-3 0,1-10 0,0 0 0,-3-26 0,1 25 0,1-109 0,-4-70 0,-5 155-1365,4 24-5461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2:17.842"/>
    </inkml:context>
    <inkml:brush xml:id="br0">
      <inkml:brushProperty name="width" value="0.05" units="cm"/>
      <inkml:brushProperty name="height" value="0.05" units="cm"/>
      <inkml:brushProperty name="color" value="#E71224"/>
    </inkml:brush>
  </inkml:definitions>
  <inkml:trace contextRef="#ctx0" brushRef="#br0">1 671 24575,'1'-15'0,"0"-1"0,1 0 0,1 1 0,1 0 0,0 0 0,10-25 0,47-83 0,-55 112 0,-1 2 0,2 1 0,-1 0 0,1 0 0,0 0 0,1 1 0,0 0 0,0 1 0,1 0 0,9-6 0,16-13 0,15-13 0,113-82 0,-121 95 0,1-2 0,57-26 0,-84 46 0,2 0 0,-1 2 0,1 0 0,-1 1 0,1 0 0,0 2 0,26-2 0,158 10 0,-197-5 0,0 0 0,1 0 0,-1 0 0,0 1 0,0 0 0,0 0 0,0 0 0,0 0 0,0 0 0,-1 1 0,1 0 0,-1 0 0,0 0 0,1 0 0,-1 0 0,-1 0 0,5 7 0,3 6 0,0 0 0,12 33 0,-14-32 0,12 29 0,-3 0 0,-1 1 0,-2 1 0,-3 0 0,-2 1 0,-1 0 0,1 94 0,-10-84 0,-3-1 0,-2 1 0,-23 95 0,19-116 0,-2-1 0,-1-1 0,-2 0 0,-1-1 0,-2 0 0,-35 49 0,46-75 0,0-1 0,0 0 0,-1 0 0,0 0 0,0-1 0,-1 0 0,0-1 0,0 0 0,-1 0 0,0-1 0,0 0 0,0-1 0,0 0 0,-1-1 0,0 0 0,1 0 0,-1-1 0,0 0 0,-22-1 0,-205-2 0,225 0 0,0-1 0,0 0 0,0-1 0,0-1 0,1 0 0,0 0 0,0-1 0,-20-12 0,15 6 0,0-1 0,1 0 0,0-1 0,-26-30 0,3-5 0,3-1 0,-52-93 0,69 110 0,9 14 0,0 0 0,1 0 0,1-1 0,1-1 0,1 1 0,0-1 0,2 0 0,0 0 0,1 0 0,0-37 0,2 34 0,1 0 0,1 0 0,1 0 0,1 0 0,1 0 0,1 1 0,12-32 0,1 7 0,-10 23 0,23-43 0,-30 64-124,0 1 0,1 0 0,0-1 0,0 1 0,0 0 0,0 0-1,0 0 1,0 1 0,0-1 0,4-2 0,8-3-6702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2:21.139"/>
    </inkml:context>
    <inkml:brush xml:id="br0">
      <inkml:brushProperty name="width" value="0.05" units="cm"/>
      <inkml:brushProperty name="height" value="0.05" units="cm"/>
      <inkml:brushProperty name="color" value="#E71224"/>
    </inkml:brush>
  </inkml:definitions>
  <inkml:trace contextRef="#ctx0" brushRef="#br0">0 0 24575,'840'0'-1365,"-820"0"-5461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2:29.471"/>
    </inkml:context>
    <inkml:brush xml:id="br0">
      <inkml:brushProperty name="width" value="0.05" units="cm"/>
      <inkml:brushProperty name="height" value="0.05" units="cm"/>
      <inkml:brushProperty name="color" value="#E71224"/>
    </inkml:brush>
  </inkml:definitions>
  <inkml:trace contextRef="#ctx0" brushRef="#br0">0 0 24575,'0'34'0,"2"0"0,7 39 0,-8-62 0,2 0 0,0 1 0,0-1 0,1-1 0,0 1 0,1-1 0,0 1 0,1-1 0,0-1 0,8 12 0,-8-16 0,-1 0 0,1 0 0,0 0 0,0-1 0,1 0 0,-1 0 0,1-1 0,0 0 0,0 0 0,0 0 0,1-1 0,-1 0 0,15 1 0,8 0 0,0-1 0,35-2 0,-33-1 0,827-1 0,-832 3 0,0 2 0,0 1 0,28 8 0,47 6 0,377 32 0,-117-40 0,-121-9 0,-90 11 0,50 1 0,-74-12 0,-1 1 0,216-25 0,58-10 0,5 34 0,-158 1 0,3431-2 0,-3642-2 0,65-12 0,-42 4 0,-56 10 3,-1 0 1,1-1-1,0 1 0,-1-1 0,1 0 1,-1 0-1,1 0 0,-1 0 0,0 0 0,1-1 1,-1 1-1,0-1 0,0 1 0,0-1 1,0 0-1,0 0 0,0 0 0,-1 0 0,1 0 1,-1 0-1,1 0 0,-1-1 0,0 1 1,0 0-1,0-1 0,0 1 0,1-5 0,0-4-131,-1 0-1,0 0 1,0 0-1,-1 0 1,-2-14-1,1 8-555,-1-5-6142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0:25.659"/>
    </inkml:context>
    <inkml:brush xml:id="br0">
      <inkml:brushProperty name="width" value="0.05" units="cm"/>
      <inkml:brushProperty name="height" value="0.05" units="cm"/>
    </inkml:brush>
  </inkml:definitions>
  <inkml:trace contextRef="#ctx0" brushRef="#br0">1 1 24575,'0'737'0,"0"-727"0,0-1 0,1 1 0,0 0 0,1-1 0,0 1 0,0-1 0,1 0 0,6 14 0,-6-18 0,0 0 0,-1-1 0,1 1 0,1-1 0,-1 0 0,1 0 0,-1 0 0,1-1 0,0 1 0,0-1 0,1 0 0,-1 0 0,1 0 0,0-1 0,-1 0 0,1 0 0,7 2 0,25 7 0,-17-6 0,-1 0 0,0 1 0,-1 2 0,0-1 0,0 2 0,31 20 0,37 30 0,2-5 0,2-3 0,2-5 0,3-3 0,126 38 0,-122-56 0,143 17 0,-154-29 0,-73-11 0,0 0 0,0 2 0,-1 0 0,1 1 0,-1 0 0,0 1 0,0 0 0,0 2 0,-1-1 0,0 2 0,-1-1 0,0 2 0,0 0 0,-1 0 0,19 24 0,1-1 0,2-2 0,67 52 0,-88-74 0,49 34 0,2-4 0,96 46 0,-18-11 0,-5 7 0,35 20 0,-149-90 0,0-2 0,1 0 0,0-1 0,0-2 0,46 8 0,122 0 0,-12-2 0,-9-1 0,-22-4 0,-126-4 0,-1-1 0,1-2 0,-1 0 0,1-1 0,35-8 0,-45 7 0,0-2 0,0 0 0,0-1 0,-1 0 0,0 0 0,0-1 0,-1-1 0,1 0 0,-1 0 0,-1-1 0,14-13 0,-17 14 11,0 0 0,0 0 0,-1-1 0,0 0 0,-1 0 0,1 0-1,-2 0 1,1-1 0,-1 0 0,3-11 0,-2 0-382,-1 1-1,-1 0 1,-1-36 0,-1 27-6455</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2:40.770"/>
    </inkml:context>
    <inkml:brush xml:id="br0">
      <inkml:brushProperty name="width" value="0.05" units="cm"/>
      <inkml:brushProperty name="height" value="0.05" units="cm"/>
      <inkml:brushProperty name="color" value="#E71224"/>
    </inkml:brush>
  </inkml:definitions>
  <inkml:trace contextRef="#ctx0" brushRef="#br0">0 0 24575,'13'347'0,"0"9"0,-14 1236-1365,1-1571-5461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2:43.489"/>
    </inkml:context>
    <inkml:brush xml:id="br0">
      <inkml:brushProperty name="width" value="0.05" units="cm"/>
      <inkml:brushProperty name="height" value="0.05" units="cm"/>
      <inkml:brushProperty name="color" value="#E71224"/>
    </inkml:brush>
  </inkml:definitions>
  <inkml:trace contextRef="#ctx0" brushRef="#br0">695 27 24575,'-11'-5'0,"-1"1"0,1 0 0,-1 1 0,1 0 0,-1 1 0,-15-1 0,-74 1 0,74 2 0,-58-1 0,-100 4 0,177-2 0,1-1 0,-1 2 0,1-1 0,-1 1 0,1 0 0,0 1 0,0 0 0,0 0 0,0 0 0,0 1 0,1 0 0,-1 0 0,1 1 0,-7 6 0,6-4 0,0 1 0,1 1 0,-1 0 0,2-1 0,-1 2 0,1-1 0,0 1 0,1-1 0,-3 13 0,-2 11 0,2 1 0,2 0 0,1 0 0,1 0 0,3 41 0,-1-40 0,1-17 0,-1 0 0,2 0 0,0 0 0,6 22 0,-6-36 0,0 0 0,0 0 0,0 0 0,1 0 0,0 0 0,0 0 0,0 0 0,0-1 0,1 1 0,-1-1 0,1 1 0,0-1 0,0 0 0,0 0 0,1 0 0,-1-1 0,0 1 0,1-1 0,0 0 0,0 0 0,0 0 0,7 2 0,34 10 0,0-2 0,1-3 0,68 6 0,-109-15 0,1 0 0,0 0 0,0-1 0,-1 0 0,1 0 0,0 0 0,-1 0 0,1-1 0,-1 0 0,0-1 0,0 1 0,0-1 0,0 0 0,0 0 0,0 0 0,-1-1 0,1 0 0,-1 0 0,0 0 0,0 0 0,-1 0 0,1-1 0,-1 0 0,5-9 0,0-3 0,0-1 0,-1-1 0,0 1 0,-2-1 0,6-38 0,-2 9 0,-4 22 0,0 1 0,0-35 0,-5 43 0,1-8 0,-5-41 0,3 57 0,-1 0 0,0 1 0,0-1 0,-1 1 0,0 0 0,0 0 0,-1 0 0,-7-11 0,-52-57-1365,50 60-5461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2:47.623"/>
    </inkml:context>
    <inkml:brush xml:id="br0">
      <inkml:brushProperty name="width" value="0.05" units="cm"/>
      <inkml:brushProperty name="height" value="0.05" units="cm"/>
      <inkml:brushProperty name="color" value="#E71224"/>
    </inkml:brush>
  </inkml:definitions>
  <inkml:trace contextRef="#ctx0" brushRef="#br0">1 50 24575,'0'-1'0,"0"0"0,1 1 0,-1-1 0,0 0 0,1 0 0,-1 0 0,1 1 0,-1-1 0,1 0 0,0 1 0,-1-1 0,1 0 0,0 1 0,-1-1 0,1 1 0,0-1 0,-1 1 0,1 0 0,0-1 0,0 1 0,0-1 0,-1 1 0,1 0 0,0 0 0,0 0 0,0-1 0,2 1 0,31-3 0,-27 2 0,480-7 0,-309 10 0,55 0 0,301-4 0,-302-10 0,69-1 0,1522 14-1365,-1802-1-5461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3:07.096"/>
    </inkml:context>
    <inkml:brush xml:id="br0">
      <inkml:brushProperty name="width" value="0.05" units="cm"/>
      <inkml:brushProperty name="height" value="0.05" units="cm"/>
      <inkml:brushProperty name="color" value="#E71224"/>
    </inkml:brush>
  </inkml:definitions>
  <inkml:trace contextRef="#ctx0" brushRef="#br0">125 16 24575,'-43'-8'0,"38"6"0,0 1 0,0-1 0,1 1 0,-1 0 0,0 1 0,0-1 0,0 1 0,-6 0 0,10 1 0,-1-1 0,0 1 0,1 0 0,-1 0 0,0 0 0,1 0 0,-1 0 0,1 0 0,-1 0 0,1 0 0,0 0 0,-1 1 0,1-1 0,0 0 0,0 1 0,0 0 0,0-1 0,0 1 0,0-1 0,1 1 0,-1 0 0,0 0 0,1-1 0,-1 1 0,1 0 0,0 0 0,-1 2 0,1-1 0,0 1 0,0-1 0,0 0 0,0 1 0,0-1 0,1 0 0,-1 1 0,1-1 0,0 0 0,0 0 0,0 1 0,1-1 0,-1 0 0,1 0 0,-1 0 0,1-1 0,0 1 0,3 3 0,-4-5 0,0 1 0,1-1 0,-1 0 0,0 0 0,0 0 0,1 0 0,-1 0 0,1 0 0,-1 0 0,1-1 0,-1 1 0,1 0 0,0-1 0,-1 1 0,1-1 0,-1 0 0,1 1 0,0-1 0,0 0 0,-1 0 0,1 0 0,0 0 0,-1-1 0,1 1 0,0 0 0,-1-1 0,1 1 0,0-1 0,-1 1 0,1-1 0,-1 0 0,1 0 0,-1 1 0,0-1 0,1 0 0,-1-1 0,0 1 0,2-1 0,-2 1 0,0 0 0,0 0 0,0 0 0,0 0 0,0 0 0,-1 0 0,1 0 0,0 0 0,-1 0 0,1-1 0,-1 1 0,1 0 0,-1 0 0,1-1 0,-1 1 0,0 0 0,1-1 0,-1 1 0,0 0 0,0-1 0,0 1 0,0 0 0,-1-1 0,1 1 0,0 0 0,0-1 0,-1 1 0,1 0 0,-1 0 0,1-1 0,-1 1 0,1 0 0,-1 0 0,0 0 0,0 0 0,0 0 0,1 0 0,-1 0 0,0 0 0,0 0 0,0 0 0,0 0 0,-1 1 0,1-1 0,0 0 0,0 1 0,0-1 0,-1 1 0,1-1 0,0 1 0,0 0 0,-1-1 0,1 1 0,0 0 0,-1 0 0,1 0 0,0 0 0,-1 0 0,1 0 0,0 0 0,-1 1 0,1-1 0,0 0 0,-1 1 0,1-1 0,0 1 0,-2 1 0,-11 6-1365,1 2-5461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3:12.768"/>
    </inkml:context>
    <inkml:brush xml:id="br0">
      <inkml:brushProperty name="width" value="0.05" units="cm"/>
      <inkml:brushProperty name="height" value="0.05" units="cm"/>
      <inkml:brushProperty name="color" value="#E71224"/>
    </inkml:brush>
  </inkml:definitions>
  <inkml:trace contextRef="#ctx0" brushRef="#br0">1 94 24575,'4'0'0,"1"-4"0,5-2 0,-1-3 0,0-5 0,-3-4 0,2 1 0,4 3 0,5 4 0,-2 8 0,-2 9 0,-4 7 0,-8 1 0,-8-1 0,-7-4 0,-5-4 0,0-2-8191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2:53.121"/>
    </inkml:context>
    <inkml:brush xml:id="br0">
      <inkml:brushProperty name="width" value="0.05" units="cm"/>
      <inkml:brushProperty name="height" value="0.05" units="cm"/>
      <inkml:brushProperty name="color" value="#E71224"/>
    </inkml:brush>
  </inkml:definitions>
  <inkml:trace contextRef="#ctx0" brushRef="#br0">0 125 24575,'704'-33'0,"-138"-17"0,5 33 0,-141 3 0,-111 4-1365,-292 10-5461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2:54.438"/>
    </inkml:context>
    <inkml:brush xml:id="br0">
      <inkml:brushProperty name="width" value="0.05" units="cm"/>
      <inkml:brushProperty name="height" value="0.05" units="cm"/>
      <inkml:brushProperty name="color" value="#E71224"/>
    </inkml:brush>
  </inkml:definitions>
  <inkml:trace contextRef="#ctx0" brushRef="#br0">0 1 24575,'0'1801'-1365,"0"-1769"-5461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2:55.682"/>
    </inkml:context>
    <inkml:brush xml:id="br0">
      <inkml:brushProperty name="width" value="0.05" units="cm"/>
      <inkml:brushProperty name="height" value="0.05" units="cm"/>
      <inkml:brushProperty name="color" value="#E71224"/>
    </inkml:brush>
  </inkml:definitions>
  <inkml:trace contextRef="#ctx0" brushRef="#br0">0 1 24575,'9'0'0,"6"0"0,14 0 0,10 0 0,3 0 0,2 0 0,-1 0 0,-1 0 0,2 0 0,-3 0 0,-4 0 0,-4 0 0,-8 0-8191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2:57.074"/>
    </inkml:context>
    <inkml:brush xml:id="br0">
      <inkml:brushProperty name="width" value="0.05" units="cm"/>
      <inkml:brushProperty name="height" value="0.05" units="cm"/>
      <inkml:brushProperty name="color" value="#E71224"/>
    </inkml:brush>
  </inkml:definitions>
  <inkml:trace contextRef="#ctx0" brushRef="#br0">1 0 24575,'0'4'0,"12"2"0,13-1 0,19-1 0,19 0 0,2-3 0,-1 0 0,-3 0 0,-7-1 0,-10 0 0,-7-1 0,-6 1 0,-4 0 0,-3 0 0,-1 0 0,-4 0-8191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2:59.295"/>
    </inkml:context>
    <inkml:brush xml:id="br0">
      <inkml:brushProperty name="width" value="0.05" units="cm"/>
      <inkml:brushProperty name="height" value="0.05" units="cm"/>
      <inkml:brushProperty name="color" value="#E71224"/>
    </inkml:brush>
  </inkml:definitions>
  <inkml:trace contextRef="#ctx0" brushRef="#br0">269 0 24575,'2'97'0,"-5"105"0,3-198 0,0 1 0,-1-1 0,0 0 0,0 0 0,0 0 0,0 0 0,-1 0 0,1 0 0,-1 0 0,0 0 0,0 0 0,-1-1 0,1 1 0,-1-1 0,0 0 0,1 0 0,-2 0 0,1 0 0,0 0 0,0-1 0,-1 1 0,0-1 0,1 0 0,-6 2 0,0-1 0,0 0 0,0 0 0,0-2 0,0 1 0,-1-1 0,1 0 0,0-1 0,-1 0 0,-18-2 0,23 1-76,-1-1 1,1 1-1,0-1 0,-1 0 0,1 0 0,0 0 0,0-1 0,0 0 1,0 0-1,1 0 0,-1-1 0,1 1 0,0-1 0,0 0 1,0 0-1,1-1 0,-5-6 0,-1-5-6750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0:31.102"/>
    </inkml:context>
    <inkml:brush xml:id="br0">
      <inkml:brushProperty name="width" value="0.05" units="cm"/>
      <inkml:brushProperty name="height" value="0.05" units="cm"/>
    </inkml:brush>
  </inkml:definitions>
  <inkml:trace contextRef="#ctx0" brushRef="#br0">102 19 24575,'8'0'0,"11"0"0,7-4 0,3-1 0,-11-1 0,-14 2 0,-12 5 0,-8 3 0,-5 0 0,-4 0 0,-2 3 0,0 5 0,-5 1 0,5 1 0,9-1 0,13-2 0,12-4 0,3-3-8191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3:00.029"/>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3:00.949"/>
    </inkml:context>
    <inkml:brush xml:id="br0">
      <inkml:brushProperty name="width" value="0.05" units="cm"/>
      <inkml:brushProperty name="height" value="0.05" units="cm"/>
      <inkml:brushProperty name="color" value="#E71224"/>
    </inkml:brush>
  </inkml:definitions>
  <inkml:trace contextRef="#ctx0" brushRef="#br0">1 0 24575,'0'8'0,"0"12"0,0 10 0,0 9 0,0 2 0,0-3 0,0-2 0,0-4 0,0-3 0,0-6-8191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3:01.553"/>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3:16.892"/>
    </inkml:context>
    <inkml:brush xml:id="br0">
      <inkml:brushProperty name="width" value="0.05" units="cm"/>
      <inkml:brushProperty name="height" value="0.05" units="cm"/>
      <inkml:brushProperty name="color" value="#E71224"/>
    </inkml:brush>
  </inkml:definitions>
  <inkml:trace contextRef="#ctx0" brushRef="#br0">32 784 24575,'18'0'0,"-1"0"0,0-1 0,0-1 0,0 0 0,0-1 0,0-1 0,-1-1 0,0-1 0,0 0 0,0-1 0,0 0 0,-1-1 0,20-15 0,-23 12 0,0-1 0,-1-1 0,-1 0 0,0 0 0,-1-1 0,14-27 0,-8 15 0,-11 19 0,-1 0 0,0 0 0,-1-1 0,1 1 0,-1 0 0,-1-1 0,0 0 0,1-10 0,-3-67 0,0 44 0,1 33 0,-1-1 0,0 1 0,0 0 0,0-1 0,-1 1 0,-1 0 0,-5-15 0,5 18 0,1 0 0,-1 1 0,0-1 0,0 1 0,-1 0 0,1 0 0,-1 0 0,0 0 0,0 1 0,0-1 0,-1 1 0,1 0 0,-7-3 0,-12-5 0,-1 1 0,0 1 0,-1 1 0,1 1 0,-1 1 0,-28-2 0,51 8 0,-1-1 0,1 1 0,0 0 0,0-1 0,0 0 0,-1 1 0,1-1 0,0 0 0,0 0 0,0 0 0,0 0 0,0-1 0,1 1 0,-1 0 0,0-1 0,1 1 0,-1-1 0,0 0 0,1 1 0,0-1 0,-1 0 0,1 0 0,0 0 0,0 0 0,0 0 0,0 0 0,1 0 0,-1-1 0,0 1 0,1-3 0,-1 1 0,1 1 0,1 0 0,-1 0 0,0-1 0,1 1 0,0 0 0,-1 0 0,1 0 0,0 0 0,1 0 0,-1 0 0,1 0 0,-1 0 0,1 0 0,0 0 0,0 1 0,0-1 0,0 1 0,0 0 0,5-4 0,-5 5 0,3-3 0,0 0 0,0 0 0,0 0 0,-1-1 0,1 1 0,-1-1 0,0 0 0,4-7 0,-8 11 0,0 1 0,1 0 0,-1 0 0,0 0 0,0 0 0,0-1 0,0 1 0,0 0 0,0 0 0,0 0 0,0 0 0,0-1 0,0 1 0,0 0 0,0 0 0,0 0 0,0-1 0,0 1 0,0 0 0,0 0 0,0 0 0,0 0 0,0-1 0,-1 1 0,1 0 0,0 0 0,0 0 0,0 0 0,0 0 0,0-1 0,0 1 0,0 0 0,-1 0 0,1 0 0,0 0 0,0 0 0,0 0 0,0 0 0,-1-1 0,1 1 0,0 0 0,0 0 0,0 0 0,0 0 0,-1 0 0,1 0 0,-13 2 0,-13 8 0,12 3 0,0 0 0,1 0 0,0 1 0,1 1 0,1 0 0,0 0 0,-15 32 0,25-46 0,1 1 0,0 0 0,-1 0 0,1 0 0,0 0 0,0 0 0,0-1 0,0 1 0,1 0 0,-1 0 0,0 0 0,1 0 0,-1-1 0,1 1 0,0 0 0,0-1 0,0 1 0,-1 0 0,1-1 0,1 1 0,-1-1 0,0 1 0,0-1 0,0 0 0,1 1 0,-1-1 0,1 0 0,-1 0 0,4 2 0,8 6 0,0-1 0,20 11 0,-24-15 0,25 12-31,66 21-1,-53-21-1270,-22-7-5524</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3:28.352"/>
    </inkml:context>
    <inkml:brush xml:id="br0">
      <inkml:brushProperty name="width" value="0.05" units="cm"/>
      <inkml:brushProperty name="height" value="0.05" units="cm"/>
      <inkml:brushProperty name="color" value="#E71224"/>
    </inkml:brush>
  </inkml:definitions>
  <inkml:trace contextRef="#ctx0" brushRef="#br0">79 103 24575,'0'493'0,"-1"-484"0,2-1 0,-1 1 0,1-1 0,1 0 0,-1 1 0,1-1 0,1 0 0,0 0 0,0 0 0,6 11 0,-6-14 0,1 1 0,0-1 0,1 0 0,-1 0 0,1-1 0,0 1 0,0-1 0,0 0 0,1 0 0,-1-1 0,1 1 0,0-1 0,12 4 0,4 1 0,1-2 0,-1 0 0,2-1 0,-1-1 0,0-1 0,1-2 0,-1 0 0,35-3 0,-54 1 0,1 0 0,-1 0 0,1 0 0,-1-1 0,0 0 0,0 1 0,0-2 0,0 1 0,0 0 0,0-1 0,-1 1 0,1-1 0,-1 0 0,1-1 0,-1 1 0,0 0 0,-1-1 0,1 0 0,3-6 0,4-9 0,-1 1 0,-1-1 0,7-23 0,-3 7 0,-7 15 0,0 0 0,-2 0 0,0-1 0,-1 1 0,-1 0 0,-1-1 0,-3-22 0,2-9 0,1 37 0,-1 1 0,-1-1 0,0 1 0,-1 0 0,0 0 0,-1 0 0,0 0 0,-2 1 0,-9-21 0,5 18 0,-1 0 0,0 0 0,-1 1 0,-1 1 0,0 0 0,-26-20 0,24 21 0,-1 0 0,-32-17 0,40 25 0,0 2 0,-1-1 0,0 1 0,1 1 0,-1 0 0,-1 0 0,1 0 0,-13 0 0,18 2 0,-16-1 0,0 0 0,0 2 0,1 0 0,-33 6 0,47-6 0,-1 1 0,0 0 0,1 0 0,0 1 0,-1-1 0,1 1 0,0 0 0,0 0 0,1 1 0,-1 0 0,1-1 0,0 2 0,0-1 0,0 0 0,0 1 0,1 0 0,0-1 0,0 1 0,0 1 0,-2 5 0,0 1-195,1 1 0,0 0 0,1 0 0,1 0 0,0 0 0,0 19 0,2-9-6631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3:30.428"/>
    </inkml:context>
    <inkml:brush xml:id="br0">
      <inkml:brushProperty name="width" value="0.05" units="cm"/>
      <inkml:brushProperty name="height" value="0.05" units="cm"/>
      <inkml:brushProperty name="color" value="#E71224"/>
    </inkml:brush>
  </inkml:definitions>
  <inkml:trace contextRef="#ctx0" brushRef="#br0">1 0 24575,'8'0'0,"11"0"0,12 0 0,7 0 0,7 0 0,0 0 0,0 4 0,5 2 0,-1-1 0,-1-1 0,-5 0 0,-5-3 0,-5 0 0,-8 0-8191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3:31.474"/>
    </inkml:context>
    <inkml:brush xml:id="br0">
      <inkml:brushProperty name="width" value="0.05" units="cm"/>
      <inkml:brushProperty name="height" value="0.05" units="cm"/>
      <inkml:brushProperty name="color" value="#E71224"/>
    </inkml:brush>
  </inkml:definitions>
  <inkml:trace contextRef="#ctx0" brushRef="#br0">0 1 24575,'4'0'0,"14"0"0,17 0 0,10 4 0,11 2 0,4-1 0,-5-1 0,-6-1 0,-8-1 0,-7-1 0,-9-1-8191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3:35.004"/>
    </inkml:context>
    <inkml:brush xml:id="br0">
      <inkml:brushProperty name="width" value="0.05" units="cm"/>
      <inkml:brushProperty name="height" value="0.05" units="cm"/>
      <inkml:brushProperty name="color" value="#E71224"/>
    </inkml:brush>
  </inkml:definitions>
  <inkml:trace contextRef="#ctx0" brushRef="#br0">1 27 24575,'0'0'0,"1"-1"0,-1 0 0,1 0 0,-1 0 0,1 0 0,-1 1 0,1-1 0,0 0 0,-1 0 0,1 1 0,0-1 0,-1 0 0,1 1 0,0-1 0,0 1 0,0-1 0,0 1 0,-1 0 0,1-1 0,0 1 0,0 0 0,0-1 0,0 1 0,0 0 0,0 0 0,1 0 0,33-4 0,-30 3 0,446-6 0,-288 8 0,1480 0-1365,-1620-1-5461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3:38.655"/>
    </inkml:context>
    <inkml:brush xml:id="br0">
      <inkml:brushProperty name="width" value="0.05" units="cm"/>
      <inkml:brushProperty name="height" value="0.05" units="cm"/>
      <inkml:brushProperty name="color" value="#E71224"/>
    </inkml:brush>
  </inkml:definitions>
  <inkml:trace contextRef="#ctx0" brushRef="#br0">0 26 24575,'33'-6'0,"-1"1"0,1 1 0,56 1 0,-36 2 0,1502-3 0,-346 38-1062,-355-6 1012,-534-20 50,20 6-11,94 2 207,496-18 731,-573-21-927,-189 16 0,-26 2 0,766-12 0,-616 19 0,2470-2 0,-1953-25 0,54-1 0,784 28-1365,-1622-2-5461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4:01.766"/>
    </inkml:context>
    <inkml:brush xml:id="br0">
      <inkml:brushProperty name="width" value="0.05" units="cm"/>
      <inkml:brushProperty name="height" value="0.05" units="cm"/>
      <inkml:brushProperty name="color" value="#E71224"/>
    </inkml:brush>
  </inkml:definitions>
  <inkml:trace contextRef="#ctx0" brushRef="#br0">9 1115 24575,'0'4'0,"0"0"0,1 0 0,0 0 0,0 0 0,0 0 0,0 0 0,0-1 0,1 1 0,0 0 0,0-1 0,0 1 0,0-1 0,1 1 0,-1-1 0,1 0 0,0 0 0,-1 0 0,2-1 0,-1 1 0,0-1 0,0 0 0,5 3 0,8 4 0,1-2 0,-1 1 0,29 7 0,-33-12 0,90 34 0,30 9 0,-110-40 0,1-1 0,0-1 0,0-1 0,26 0 0,-21-3 0,0 0 0,30-6 0,-48 4 0,0 0 0,0-1 0,0 0 0,-1 0 0,0-1 0,1-1 0,-1 0 0,-1 0 0,11-7 0,-1-3 0,-1-1 0,-1 0 0,0-1 0,24-34 0,42-84 0,-69 108 0,-1-1 0,-1 0 0,-1-1 0,-2 0 0,8-48 0,-11 12 0,-4-107 0,-3 80 0,1 78 0,0 0 0,-1 1 0,0-1 0,-1 1 0,0-1 0,-1 1 0,-1 0 0,0 0 0,-1 1 0,0 0 0,-1 0 0,0 0 0,-12-14 0,-10-7 0,-2 0 0,-62-50 0,71 65 0,-1 0 0,-1 2 0,0 1 0,-1 1 0,-1 1 0,-37-13 0,43 19 0,1 2 0,-1 0 0,0 0 0,-1 2 0,1 1 0,-1 1 0,1 0 0,-1 1 0,-35 6 0,41-2 0,-1 0 0,1 1 0,0 1 0,1 0 0,-1 1 0,1 0 0,0 2 0,1-1 0,0 2 0,-13 11 0,6-3 0,1 2 0,0 0 0,2 0 0,0 2 0,-15 26 0,23-31 0,1-1 0,1 1 0,1 0 0,0 1 0,1-1 0,1 1 0,0 0 0,-1 27 0,2 18 0,6 70 0,0-57 0,-2-13 0,1 52 0,0-108 5,-1 0 0,1 0-1,0 0 1,0 0 0,1-1 0,0 1-1,0-1 1,0 0 0,1 0-1,0 0 1,0 0 0,1-1 0,0 1-1,9 7 1,9 7-171,1-1 0,31 18 0,-22-16-772,-20-12-5888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0:36.431"/>
    </inkml:context>
    <inkml:brush xml:id="br0">
      <inkml:brushProperty name="width" value="0.05" units="cm"/>
      <inkml:brushProperty name="height" value="0.05" units="cm"/>
    </inkml:brush>
  </inkml:definitions>
  <inkml:trace contextRef="#ctx0" brushRef="#br0">558 0 24575,'-26'14'0,"-2"-1"0,0 1 0,1 2 0,-33 25 0,36-22 0,-2-1 0,0-1 0,-35 16 0,-90 33 0,137-59-341,1 0 0,-1 1-1,-22 18 1,12-9-6485</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4:09.258"/>
    </inkml:context>
    <inkml:brush xml:id="br0">
      <inkml:brushProperty name="width" value="0.05" units="cm"/>
      <inkml:brushProperty name="height" value="0.05" units="cm"/>
      <inkml:brushProperty name="color" value="#E71224"/>
    </inkml:brush>
  </inkml:definitions>
  <inkml:trace contextRef="#ctx0" brushRef="#br0">952 0 24575,'-4'0'0,"-14"0"0,-25 9 0,-30 2 0,-32 4 0,-19-1 0,-6-2 0,7-4 0,12-3 0,17-2 0,19-2 0,23-1-8191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4:10.331"/>
    </inkml:context>
    <inkml:brush xml:id="br0">
      <inkml:brushProperty name="width" value="0.05" units="cm"/>
      <inkml:brushProperty name="height" value="0.05" units="cm"/>
      <inkml:brushProperty name="color" value="#E71224"/>
    </inkml:brush>
  </inkml:definitions>
  <inkml:trace contextRef="#ctx0" brushRef="#br0">0 76 24575,'4'0'0,"10"0"0,19 0 0,22-4 0,17-1 0,13-5 0,1 0 0,3-2 0,-6 0 0,-13 3 0,-9 2 0,-12 3 0,-9 2 0,-8 1 0,-5 1 0,-6 1-8191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4:46.844"/>
    </inkml:context>
    <inkml:brush xml:id="br0">
      <inkml:brushProperty name="width" value="0.05" units="cm"/>
      <inkml:brushProperty name="height" value="0.05" units="cm"/>
      <inkml:brushProperty name="color" value="#E71224"/>
    </inkml:brush>
  </inkml:definitions>
  <inkml:trace contextRef="#ctx0" brushRef="#br0">0 53 24575,'876'-26'0,"87"1"0,-742 24 0,143 3 0,-199 10 0,80 1 0,350-14-1365,-573 1-5461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4:50.106"/>
    </inkml:context>
    <inkml:brush xml:id="br0">
      <inkml:brushProperty name="width" value="0.05" units="cm"/>
      <inkml:brushProperty name="height" value="0.05" units="cm"/>
      <inkml:brushProperty name="color" value="#E71224"/>
    </inkml:brush>
  </inkml:definitions>
  <inkml:trace contextRef="#ctx0" brushRef="#br0">894 275 24575,'1'-4'0,"-1"0"0,0 1 0,-1-1 0,1 0 0,-1 0 0,1 0 0,-1 0 0,-1 1 0,1-1 0,0 0 0,-1 1 0,0-1 0,1 1 0,-1 0 0,-1-1 0,1 1 0,0 0 0,-1 0 0,0 0 0,1 1 0,-1-1 0,0 1 0,-1-1 0,1 1 0,0 0 0,-1 0 0,1 1 0,-1-1 0,1 1 0,-8-2 0,-20-8 0,0 2 0,-1 1 0,-43-4 0,-100-2 0,159 14 0,-29-3 0,1 3 0,-55 6 0,86-4 0,-1 0 0,1 1 0,0 1 0,0 0 0,1 0 0,-1 1 0,1 1 0,0 0 0,1 1 0,-1 0 0,-19 17 0,21-15 0,1 0 0,0 0 0,0 1 0,1 1 0,0-1 0,1 1 0,0 1 0,0-1 0,2 1 0,-1 0 0,2 0 0,-1 1 0,2 0 0,-1-1 0,2 1 0,0 0 0,0 1 0,2-1 0,0 16 0,2 58 0,3 45 0,-5-127 0,1 0 0,1 0 0,-1 0 0,1 0 0,0 0 0,0 0 0,0 0 0,0-1 0,1 1 0,0-1 0,0 0 0,0 0 0,1 0 0,-1 0 0,7 5 0,7 4 0,-1-1 0,32 17 0,-26-16 0,63 34 0,154 61 0,-218-102 0,1 0 0,0-1 0,0-1 0,0-2 0,0 0 0,1-1 0,-1-1 0,1-1 0,40-8 0,-47 5 0,0 0 0,-1-2 0,1 1 0,-1-2 0,0 0 0,-1-1 0,0-1 0,0 0 0,-1 0 0,0-2 0,-1 1 0,0-2 0,0 0 0,-2 0 0,1-1 0,-1 0 0,-1-1 0,-1 0 0,13-26 0,-11 9 0,-1-1 0,-2 0 0,-1 0 0,-1-1 0,-2 1 0,-1-1 0,-1 0 0,-8-57 0,5 70 0,-1 1 0,-1 0 0,0 0 0,-2 0 0,0 0 0,-1 1 0,-1 0 0,0 1 0,-2-1 0,0 2 0,-20-27 0,16 29 0,-1 1 0,0 0 0,0 1 0,-1 0 0,-23-11 0,-91-40 0,113 57-151,0 1-1,0 1 0,-1 0 0,1 2 1,-1 0-1,0 1 0,0 0 1,-18 3-1,15-2-6674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4:53.772"/>
    </inkml:context>
    <inkml:brush xml:id="br0">
      <inkml:brushProperty name="width" value="0.05" units="cm"/>
      <inkml:brushProperty name="height" value="0.05" units="cm"/>
      <inkml:brushProperty name="color" value="#E71224"/>
    </inkml:brush>
  </inkml:definitions>
  <inkml:trace contextRef="#ctx0" brushRef="#br0">0 324 24575,'7'-1'0,"0"0"0,-1 0 0,1 0 0,-1 0 0,1-1 0,8-4 0,6-2 0,492-136 0,-353 110 0,211-17 0,417 29 0,-295-4 0,-7 1 0,-189 26-1365,-272-1-5461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4:55.950"/>
    </inkml:context>
    <inkml:brush xml:id="br0">
      <inkml:brushProperty name="width" value="0.05" units="cm"/>
      <inkml:brushProperty name="height" value="0.05" units="cm"/>
      <inkml:brushProperty name="color" value="#E71224"/>
    </inkml:brush>
  </inkml:definitions>
  <inkml:trace contextRef="#ctx0" brushRef="#br0">1 1 24575,'0'1'0,"1"0"0,-1 0 0,0 0 0,1 1 0,-1-1 0,1 0 0,0 0 0,-1 0 0,1 0 0,0 0 0,0 0 0,-1 0 0,1 0 0,0 0 0,0 0 0,0 0 0,0-1 0,0 1 0,0 0 0,2 0 0,28 14 0,-20-10 0,18 8 0,0-1 0,0-2 0,56 12 0,97 6 0,-75-13 0,561 43 0,8-58 0,-302-3 0,284 32 0,-37-7 0,-263 3 0,-24 0 0,-139-25 0,341 13 0,-174-2-1365,-328-12-5461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5:00.330"/>
    </inkml:context>
    <inkml:brush xml:id="br0">
      <inkml:brushProperty name="width" value="0.05" units="cm"/>
      <inkml:brushProperty name="height" value="0.05" units="cm"/>
      <inkml:brushProperty name="color" value="#E71224"/>
    </inkml:brush>
  </inkml:definitions>
  <inkml:trace contextRef="#ctx0" brushRef="#br0">0 0 24575,'25'320'0,"-24"-315"0,-1 0 0,1 0 0,0 0 0,1 0 0,-1 0 0,1-1 0,0 1 0,0 0 0,1-1 0,-1 0 0,1 1 0,0-1 0,3 4 0,0-3 0,0 0 0,1 0 0,-1 0 0,1-1 0,0 0 0,0 0 0,12 4 0,58 21 0,1-3 0,1-4 0,1-3 0,1-3 0,109 5 0,420-12 0,-337-12 0,-233 4 0,-19 0 0,-1-1 0,35-4 0,-50 4 0,1-2 0,-1 1 0,1 0 0,-1-1 0,1 0 0,-1 0 0,0-1 0,0 0 0,0 0 0,0 0 0,-1 0 0,1-1 0,-1 1 0,5-6 0,6-10-170,0 0-1,-1-1 0,-1-1 1,-1 0-1,-1-1 0,0 0 1,11-39-1,-17 41-6655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5:03.707"/>
    </inkml:context>
    <inkml:brush xml:id="br0">
      <inkml:brushProperty name="width" value="0.05" units="cm"/>
      <inkml:brushProperty name="height" value="0.05" units="cm"/>
      <inkml:brushProperty name="color" value="#E71224"/>
    </inkml:brush>
  </inkml:definitions>
  <inkml:trace contextRef="#ctx0" brushRef="#br0">622 347 24575,'1'-1'0,"0"1"0,0 0 0,-1 0 0,1-1 0,0 1 0,0-1 0,0 1 0,-1-1 0,1 1 0,0-1 0,0 1 0,-1-1 0,1 1 0,-1-1 0,1 0 0,0 0 0,-1 1 0,1-1 0,-1 0 0,1 0 0,-1 0 0,0 1 0,1-1 0,-1 0 0,0 0 0,0 0 0,1-1 0,4-28 0,-5 28 0,0-1 0,7-90 0,-7 82 0,0 1 0,-1-1 0,0 1 0,-1 0 0,0-1 0,-7-17 0,7 23 0,0 1 0,-1 1 0,1-1 0,-1 0 0,0 1 0,-1-1 0,1 1 0,0 0 0,-1 0 0,0 0 0,0 1 0,0-1 0,0 1 0,-6-3 0,-10-3 0,-39-11 0,36 12 0,3 1 0,-1 1 0,0 0 0,0 2 0,0 0 0,0 1 0,-38 2 0,50 1 0,-1 0 0,1 1 0,-1 0 0,1 0 0,0 1 0,0 0 0,0 1 0,0 0 0,1 0 0,-1 1 0,1 0 0,0 0 0,1 1 0,-1 0 0,1 1 0,0-1 0,-7 11 0,-2 6 0,0 0 0,2 1 0,1 1 0,1 0 0,1 0 0,2 1 0,0 1 0,2 0 0,-6 35 0,6-7 0,1 0 0,4 0 0,7 96 0,-4-145 0,1 1 0,0 0 0,0 0 0,0-1 0,1 1 0,0-1 0,0 0 0,1 0 0,0 0 0,0 0 0,0 0 0,1-1 0,-1 0 0,1 0 0,1 0 0,-1-1 0,1 0 0,-1 0 0,12 6 0,-1-1 0,1-1 0,0 0 0,0-1 0,1-1 0,0 0 0,24 3 0,20-2 0,-1-3 0,123-8 0,-171 3 0,-1-1 0,0 0 0,1 0 0,-1-2 0,0 1 0,-1-1 0,1-1 0,-1 0 0,0-1 0,0 0 0,0-1 0,-1 0 0,0 0 0,-1-1 0,1-1 0,-1 1 0,-1-2 0,0 1 0,0-1 0,-1 0 0,10-19 0,-7 10 17,-2 0 0,0-1 1,-1 0-1,0 0 0,-2 0 0,4-26 0,-4-1-760,1-79 1,-7 92-6084</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5:12.939"/>
    </inkml:context>
    <inkml:brush xml:id="br0">
      <inkml:brushProperty name="width" value="0.05" units="cm"/>
      <inkml:brushProperty name="height" value="0.05" units="cm"/>
      <inkml:brushProperty name="color" value="#E71224"/>
    </inkml:brush>
  </inkml:definitions>
  <inkml:trace contextRef="#ctx0" brushRef="#br0">601 1757 24575,'16'-47'0,"14"-213"0,-9 125 0,4-23 0,8-233 0,-32 324 0,-4-144 0,-3 175 0,-1 1 0,-2 1 0,-1-1 0,-22-48 0,31 80 0,-19-42 0,-41-71 0,56 109 0,0 0 0,0 0 0,-1 0 0,0 1 0,0 0 0,0 0 0,-1 0 0,1 1 0,-2 0 0,1 0 0,0 1 0,-1 0 0,0 0 0,0 1 0,0 0 0,0 0 0,-16-2 0,-4 1 0,1 2 0,-1 0 0,0 2 0,-33 4 0,53-3 0,0 0 0,0 0 0,1 1 0,-1 0 0,0 1 0,0-1 0,1 1 0,0 1 0,-1 0 0,1 0 0,1 0 0,-8 6 0,5-2 0,0 1 0,0 0 0,0 1 0,1 0 0,1 0 0,-13 22 0,6-2 0,0 0 0,3 1 0,1 1 0,-13 64 0,13-15 0,3 1 0,3 1 0,9 87 0,-2-39 0,53 507 0,-39-476 0,7 46 0,-22-197 0,1-1 0,0 1 0,1-1 0,0 1 0,0-1 0,1 0 0,0-1 0,1 1 0,0-1 0,1 0 0,10 10 0,5 2 0,1 0 0,43 28 0,-43-32 0,-14-9 0,1-1 0,-1-1 0,1 0 0,0 0 0,0-1 0,1 0 0,-1-1 0,1 0 0,0-1 0,13 3 0,24 3 0,-32-5 0,0 0 0,0-2 0,1 1 0,-1-2 0,1-1 0,-1 0 0,18-2 0,-30 1 0,0-1 0,-1 1 0,1-1 0,-1 0 0,1 0 0,-1 0 0,0 0 0,0-1 0,0 1 0,0-1 0,0 0 0,0 1 0,-1-2 0,0 1 0,1 0 0,-1 0 0,0-1 0,0 1 0,-1-1 0,1 1 0,-1-1 0,0 0 0,1-5 0,2-7 0,0 0 0,-2 0 0,0 0 0,0-21 0,-1-7 0,0-34 0,-10-106 0,5 167 27,0 0-1,-1 1 0,0-1 1,-11-21-1,8 20-525,0 0 0,-8-35 0,13 36-6327</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5:18.545"/>
    </inkml:context>
    <inkml:brush xml:id="br0">
      <inkml:brushProperty name="width" value="0.05" units="cm"/>
      <inkml:brushProperty name="height" value="0.05" units="cm"/>
      <inkml:brushProperty name="color" value="#E71224"/>
    </inkml:brush>
  </inkml:definitions>
  <inkml:trace contextRef="#ctx0" brushRef="#br0">1561 1135 24575,'-19'1'0,"1"1"0,-28 6 0,-1 1 0,25-6 0,-279 24 0,219-26 0,-259-6 0,285 1 0,1-3 0,0-2 0,0-3 0,-56-19 0,92 23 0,0 0 0,1-1 0,1-1 0,-1-1 0,2 0 0,-1-1 0,2-1 0,0-1 0,0 0 0,1-1 0,1 0 0,-14-21 0,1 3 0,7 8 0,-30-48 0,44 62 0,0 1 0,0-1 0,1 0 0,0-1 0,1 1 0,1-1 0,0 1 0,-1-17 0,1 3 0,2 0 0,1 0 0,1 0 0,0 0 0,3 0 0,12-45 0,-12 57 0,0 1 0,0-1 0,1 1 0,1 0 0,0 1 0,0 0 0,1 0 0,1 1 0,0 0 0,0 0 0,1 1 0,0 0 0,1 0 0,17-9 0,210-113 0,-220 123 0,0 1 0,0 0 0,26-5 0,-23 7 0,0-1 0,23-10 0,-21 6 0,1 1 0,0 2 0,44-9 0,80-3 0,-46 7 0,322-23 0,-1 31 0,-346 4 0,-22 4 0,-1 2 0,0 2 0,82 23 0,-56-11 0,-37-10 0,65 12 0,-99-20 0,0 0 0,0 1 0,0 0 0,0 0 0,0 1 0,-1 0 0,0 1 0,1 0 0,-2 0 0,1 1 0,-1 0 0,0 0 0,13 14 0,-9-7 0,-1 0 0,0 0 0,-1 1 0,0 1 0,-1 0 0,11 30 0,-10-20 0,-1 0 0,-2 1 0,0 0 0,-2 0 0,0 0 0,-2 0 0,-1 0 0,-4 35 0,2-51 0,-1 0 0,-1-1 0,1 1 0,-2-1 0,1 0 0,-1 0 0,-1 0 0,0-1 0,0 1 0,0-1 0,-1-1 0,0 1 0,-9 8 0,-12 10 0,-2-1 0,-34 23 0,37-28 0,1-1 0,-1-1 0,-1-1 0,0-1 0,-1-1 0,-39 14 0,-142 37 0,163-50 0,16-4 0,-1-2 0,-47 10 0,-27-5 0,-148 32 0,236-43 42,0-1 0,-35 1 0,35-3-539,0 1 0,-28 5 0,30-2-6329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0:35.166"/>
    </inkml:context>
    <inkml:brush xml:id="br0">
      <inkml:brushProperty name="width" value="0.05" units="cm"/>
      <inkml:brushProperty name="height" value="0.05" units="cm"/>
    </inkml:brush>
  </inkml:definitions>
  <inkml:trace contextRef="#ctx0" brushRef="#br0">777 0 24575,'-7'1'0,"-1"0"0,0 0 0,1 0 0,-1 1 0,1 0 0,0 0 0,-1 1 0,1 0 0,-10 6 0,-7 6 0,-28 22 0,18-13 0,-196 163 0,188-154 0,-1-2 0,-1-2 0,-91 44 0,135-73 0,-10 5-227,0 1-1,1 0 1,0 0-1,0 1 1,-11 10-1,-1 8-6598</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5:33.755"/>
    </inkml:context>
    <inkml:brush xml:id="br0">
      <inkml:brushProperty name="width" value="0.05" units="cm"/>
      <inkml:brushProperty name="height" value="0.05" units="cm"/>
      <inkml:brushProperty name="color" value="#E71224"/>
    </inkml:brush>
  </inkml:definitions>
  <inkml:trace contextRef="#ctx0" brushRef="#br0">1780 145 24575,'-963'0'0,"936"-2"0,-1 0 0,-33-9 0,4 1 0,11 2 0,-1-1 0,2-3 0,-85-34 0,108 39 0,0 1 0,-1 1 0,1 1 0,-1 1 0,0 1 0,0 1 0,0 1 0,-45 6 0,63-6 0,0 1 0,0 0 0,0 1 0,0-1 0,0 1 0,0 0 0,0 0 0,1 0 0,-1 1 0,1 0 0,-1-1 0,1 2 0,0-1 0,0 0 0,-5 6 0,4-2 0,0 0 0,1-1 0,0 2 0,0-1 0,0 0 0,1 1 0,0 0 0,0-1 0,-1 10 0,1-3 0,1 0 0,0 0 0,1 0 0,0 0 0,2 0 0,-1 0 0,2 0 0,0 0 0,1 0 0,0 0 0,6 16 0,-7-26 0,1 1 0,0 0 0,0 0 0,0-1 0,1 0 0,-1 0 0,1 0 0,0 0 0,0 0 0,1-1 0,-1 0 0,7 4 0,9 4 0,36 14 0,-21-10 0,-9-3 0,113 49 0,-117-54 0,0 0 0,0-2 0,1 0 0,38 2 0,285-5 0,-176-4 0,30-11 0,-7 1 0,-61 14 0,110-4 0,-237 1 0,0-1 0,0 1 0,-1-1 0,1 0 0,0 0 0,-1-1 0,1 1 0,-1-1 0,0 0 0,0 0 0,0 0 0,0-1 0,-1 1 0,1-1 0,-1 0 0,0 0 0,4-8 0,0 2 0,-1 0 0,-1 0 0,0 0 0,-1-1 0,0 0 0,5-22 0,-4-3 0,-3-1 0,-1 1 0,-6-58 0,5 89 0,-1-1 0,1 1 0,-1-1 0,-1 1 0,1 0 0,-1-1 0,0 1 0,0 0 0,0 0 0,-1 0 0,0 1 0,0-1 0,0 0 0,0 1 0,-1 0 0,1 0 0,-6-4 0,2 3 0,-1 0 0,0 0 0,0 1 0,0 0 0,-1 0 0,1 1 0,-1 1 0,0-1 0,-14-1 0,-83-19-1365,84 19-5461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5:37.016"/>
    </inkml:context>
    <inkml:brush xml:id="br0">
      <inkml:brushProperty name="width" value="0.05" units="cm"/>
      <inkml:brushProperty name="height" value="0.05" units="cm"/>
      <inkml:brushProperty name="color" value="#E71224"/>
    </inkml:brush>
  </inkml:definitions>
  <inkml:trace contextRef="#ctx0" brushRef="#br0">1535 273 24575,'1'-38'0,"0"26"0,0 0 0,-1 0 0,0 0 0,-1 0 0,0 0 0,-5-19 0,5 28 0,-1 1 0,1 0 0,0 0 0,-1 0 0,0-1 0,1 2 0,-1-1 0,0 0 0,0 0 0,0 0 0,0 1 0,0-1 0,0 1 0,-1 0 0,1 0 0,0-1 0,-1 1 0,1 1 0,-1-1 0,1 0 0,-1 1 0,-2-1 0,-10-1 0,0 0 0,-28 2 0,4 0 0,-116-20 0,-39-3 0,90 13 0,-99-5 0,-14 3 0,-5 0 0,220 12 0,-21 0 0,0 0 0,0 2 0,-31 6 0,48-6 0,-1 0 0,1 0 0,0 0 0,0 0 0,0 1 0,0 0 0,0 1 0,1-1 0,0 1 0,-1 0 0,1 0 0,1 1 0,-1-1 0,1 1 0,-1 0 0,-5 10 0,2 0 0,1 1 0,0-1 0,2 2 0,0-1 0,0 0 0,2 1 0,-3 25 0,3-7 0,1 0 0,6 58 0,-3-87 0,0-1 0,1 0 0,-1 1 0,1-1 0,0 0 0,1 0 0,-1 0 0,1-1 0,0 1 0,0 0 0,0-1 0,1 0 0,0 0 0,-1 0 0,2 0 0,-1-1 0,0 1 0,1-1 0,-1 0 0,7 3 0,11 5 0,1 0 0,0-2 0,27 8 0,-29-11 0,52 16 0,1-4 0,138 16 0,157-12 0,105-20 0,-252-3 0,-215 1 0,-1 0 0,1-1 0,-1 0 0,1 0 0,-1-1 0,0 1 0,0-1 0,0-1 0,1 1 0,-2-1 0,1 0 0,10-7 0,-8 3 0,-1 1 0,1-2 0,-1 1 0,-1-1 0,1 1 0,-1-2 0,7-13 0,-1-1 0,-2-1 0,0 0 0,-2 0 0,-1-1 0,7-43 0,-13 65 0,3-20 0,-1 1 0,0-35 0,-3 52 0,0 0 0,0 0 0,-1 0 0,1 0 0,-1 0 0,0 0 0,-1 0 0,1 0 0,-1 1 0,0-1 0,0 0 0,-1 1 0,1 0 0,-1-1 0,0 1 0,0 0 0,-5-4 0,-4-1-4,1 0-1,-2 1 0,1 1 1,-1 0-1,0 1 1,0 0-1,0 1 1,-1 0-1,0 1 0,-16-2 1,-13 1 65,1 1 0,-46 2-1,-40-2-384,109 2 89,1-1 1,-1 0-1,1-2 0,-30-10 1,30 7-6592</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5:48.859"/>
    </inkml:context>
    <inkml:brush xml:id="br0">
      <inkml:brushProperty name="width" value="0.05" units="cm"/>
      <inkml:brushProperty name="height" value="0.05" units="cm"/>
      <inkml:brushProperty name="color" value="#E71224"/>
    </inkml:brush>
  </inkml:definitions>
  <inkml:trace contextRef="#ctx0" brushRef="#br0">26 1 24575,'-7'0'0,"-4"2"0,6 18 0,4-2 0,0 0 0,0 1 0,2-1 0,0 1 0,5 18 0,-5-29 0,1 0 0,0 0 0,1 0 0,0-1 0,0 1 0,1-1 0,0 0 0,0 0 0,0 0 0,1 0 0,0-1 0,0 0 0,1 0 0,6 6 0,2-2 0,1-1 0,0 0 0,0-1 0,0 0 0,1-2 0,0 1 0,1-2 0,23 5 0,18 0 0,68 3 0,-18-2 0,247 42 0,115 14 0,5-36 0,6923-34 0,-7390 3 0,0 0 0,0 0 0,0-1 0,0 0 0,0-1 0,-1 0 0,1 0 0,0-1 0,-1 1 0,1-2 0,-1 1 0,0-1 0,0 0 0,-1-1 0,1 1 0,-1-1 0,0-1 0,0 1 0,-1-1 0,7-8 0,14-13 0,-16 17 0,1-1 0,-2 0 0,1-1 0,-1 0 0,-1 0 0,11-24 0,-10 17-273,-2-1 0,0 0 0,-2 0 0,7-41 0,-10 39-6553</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6:42.218"/>
    </inkml:context>
    <inkml:brush xml:id="br0">
      <inkml:brushProperty name="width" value="0.05" units="cm"/>
      <inkml:brushProperty name="height" value="0.05" units="cm"/>
      <inkml:brushProperty name="color" value="#E71224"/>
    </inkml:brush>
  </inkml:definitions>
  <inkml:trace contextRef="#ctx0" brushRef="#br0">928 6 24575,'1'0'0,"-1"0"0,0 0 0,1 0 0,-1 0 0,0 0 0,1 0 0,-1 0 0,1 0 0,-1 0 0,0 0 0,1 1 0,-1-1 0,0 0 0,1 0 0,-1 0 0,0 0 0,1 0 0,-1 1 0,0-1 0,0 0 0,1 0 0,-1 1 0,0-1 0,0 0 0,1 0 0,-1 1 0,0-1 0,0 0 0,0 1 0,1-1 0,-1 0 0,0 1 0,0-1 0,0 0 0,0 1 0,0-1 0,0 0 0,0 1 0,0-1 0,0 1 0,0-1 0,0 0 0,0 1 0,0-1 0,0 0 0,0 1 0,0-1 0,0 1 0,-12 17 0,-1-8 0,-1-1 0,0 0 0,0 0 0,-31 11 0,-68 21 0,91-34 0,-440 113 0,460-119 0,-1-1 0,0 1 0,0-1 0,1 0 0,-1 1 0,0-1 0,0 0 0,0-1 0,1 1 0,-1 0 0,0-1 0,1 0 0,-1 1 0,0-1 0,1 0 0,-1-1 0,-4-1 0,5 1 0,0 0 0,1-1 0,-1 1 0,0 0 0,0-1 0,1 1 0,0-1 0,-1 1 0,1-1 0,0 0 0,0 1 0,1-1 0,-1 0 0,0 0 0,1 0 0,-1-4 0,0-2 0,0-1 0,0 1 0,1-1 0,0 0 0,1 1 0,0-1 0,1 1 0,0-1 0,0 1 0,1 0 0,0 0 0,0 0 0,1 0 0,0 1 0,1-1 0,0 1 0,0 0 0,1 0 0,0 1 0,9-9 0,-4 5 0,-12 12 0,-20 22 0,4-1 0,-137 189 0,148-201 0,1 1 0,0-1 0,0 1 0,1 0 0,1 0 0,0 0 0,-3 18 0,7-28 0,-1 1 0,1 0 0,-1 0 0,1 0 0,-1-1 0,1 1 0,0 0 0,0-1 0,0 1 0,0 0 0,0-1 0,0 0 0,1 1 0,-1-1 0,0 1 0,1-1 0,-1 0 0,1 0 0,-1 0 0,1 0 0,-1 0 0,1 0 0,0-1 0,0 1 0,-1 0 0,4 0 0,57 13 0,-50-12 0,96 15 0,-47-9 0,77 21 0,-117-21-1365,-5 1-5461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6:45.831"/>
    </inkml:context>
    <inkml:brush xml:id="br0">
      <inkml:brushProperty name="width" value="0.05" units="cm"/>
      <inkml:brushProperty name="height" value="0.05" units="cm"/>
      <inkml:brushProperty name="color" value="#E71224"/>
    </inkml:brush>
  </inkml:definitions>
  <inkml:trace contextRef="#ctx0" brushRef="#br0">1853 199 24575,'-1'-3'0,"1"0"0,-1 1 0,1-1 0,-1 0 0,0 1 0,0-1 0,0 1 0,0 0 0,0-1 0,0 1 0,-1 0 0,1-1 0,-1 1 0,0 0 0,1 0 0,-1 0 0,0 1 0,0-1 0,-1 0 0,1 1 0,-5-3 0,-4-2 0,-1 0 0,0 1 0,-15-5 0,22 8 0,-43-13 0,-1 3 0,-56-8 0,-103-4 0,124 16 0,-763-31 0,808 39 0,0 2 0,-67 12 0,92-12 0,0 2 0,1 0 0,-1 0 0,1 1 0,0 1 0,0 0 0,1 1 0,-1 1 0,2 0 0,-22 17 0,28-18 0,0-1 0,0 1 0,1 0 0,-1 0 0,1 0 0,1 1 0,0-1 0,0 1 0,0 0 0,1 0 0,-2 11 0,-1 15 0,-2 46 0,6-72 0,1-5 0,-3 35 0,2 0 0,8 74 0,-5-100 0,0 1 0,1-1 0,1 0 0,0-1 0,1 1 0,0-1 0,0 0 0,1 0 0,1 0 0,0-1 0,0 0 0,1-1 0,11 11 0,2-1 0,2-1 0,0-1 0,1 0 0,1-2 0,0-1 0,1-2 0,31 12 0,3-3 0,2-3 0,68 12 0,-16-12 0,191 6 0,119-27 0,-410 3 0,-1-1 0,0 0 0,1-1 0,-1-1 0,0 0 0,0 0 0,19-9 0,-25 8 0,0 0 0,0 0 0,0-1 0,-1 0 0,1 0 0,-1-1 0,0 1 0,-1-1 0,0-1 0,0 1 0,0-1 0,0 0 0,4-11 0,-2 3 0,0-1 0,-2 0 0,0 0 0,0-1 0,-2 0 0,3-32 0,-5-107 0,-3 100 0,0-73-1365,1 75-5461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6:48.765"/>
    </inkml:context>
    <inkml:brush xml:id="br0">
      <inkml:brushProperty name="width" value="0.05" units="cm"/>
      <inkml:brushProperty name="height" value="0.05" units="cm"/>
      <inkml:brushProperty name="color" value="#E71224"/>
    </inkml:brush>
  </inkml:definitions>
  <inkml:trace contextRef="#ctx0" brushRef="#br0">1779 695 24575,'47'0'0,"48"-6"0,-78 4 0,0-2 0,0 0 0,0 0 0,-1-2 0,1 0 0,16-9 0,4-4 0,-17 10 0,0 0 0,-1-2 0,0 0 0,-1-2 0,0 0 0,18-17 0,-32 25 0,-1 0 0,1 0 0,-1-1 0,0 1 0,0-1 0,-1 0 0,0 1 0,0-1 0,0 0 0,-1 0 0,0 0 0,1-8 0,0-11 0,-2-42 0,-1 43 0,1 17 0,0 1 0,0-1 0,-1 1 0,0-1 0,0 1 0,0 0 0,-1-1 0,0 1 0,0 0 0,-1 0 0,1 0 0,-1 1 0,-1-1 0,1 1 0,-1-1 0,0 1 0,0 0 0,0 0 0,-1 1 0,0 0 0,0-1 0,0 1 0,0 1 0,-1-1 0,1 1 0,-11-4 0,-65-32 0,-2 5 0,-154-44 0,191 67 0,-1 1 0,0 3 0,-60-2 0,-143 10 0,105 2 0,-424-4 0,536 4 0,-1 1 0,1 1 0,0 1 0,-56 20 0,-5 1 0,76-23 0,-1 1 0,1 2 0,0-1 0,-24 15 0,32-16 0,0 2 0,1-1 0,1 1 0,-1 1 0,1-1 0,0 1 0,1 1 0,-13 17 0,13-15 0,1 1 0,0 0 0,1 0 0,0 0 0,0 1 0,2 0 0,0-1 0,-3 25 0,3 5 0,3 61 0,1-64 0,0-31 0,-1-1 0,1 0 0,0 1 0,0-1 0,1 0 0,0 0 0,0 0 0,1 0 0,0-1 0,0 1 0,7 10 0,-2-7 0,0-1 0,0 0 0,0-1 0,1 1 0,1-2 0,13 10 0,12 5 0,0-1 0,1-2 0,57 20 0,122 32 0,-140-49 0,-13-3 0,1-4 0,0-2 0,1-3 0,117 3 0,559-18 0,-719 5 0,-1-2 0,1 0 0,-1-2 0,0 0 0,26-9 0,-1-4 0,49-25 0,-90 39-76,1 0 1,-1 0-1,1-1 0,-1 0 0,0 1 0,-1-1 0,1-1 0,-1 1 1,1-1-1,-1 1 0,0-1 0,-1 0 0,1 0 0,-1 0 1,0 0-1,-1-1 0,3-8 0,2-7-6750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6:51.541"/>
    </inkml:context>
    <inkml:brush xml:id="br0">
      <inkml:brushProperty name="width" value="0.05" units="cm"/>
      <inkml:brushProperty name="height" value="0.05" units="cm"/>
      <inkml:brushProperty name="color" value="#E71224"/>
    </inkml:brush>
  </inkml:definitions>
  <inkml:trace contextRef="#ctx0" brushRef="#br0">873 1 24575,'-118'100'0,"50"-45"0,-84 78 0,-161 181 0,173-149 0,139-163 0,-1 0 0,1 0 0,-1 0 0,0-1 0,0 1 0,1-1 0,-1 1 0,0-1 0,-1 0 0,1 0 0,0 0 0,0 0 0,0 0 0,-1 0 0,1 0 0,0-1 0,-1 1 0,1-1 0,-4 0 0,4 0 0,1-1 0,-1 0 0,1 0 0,-1 0 0,1 1 0,-1-1 0,1-1 0,0 1 0,0 0 0,-1 0 0,1 0 0,0-1 0,0 1 0,0-1 0,0 1 0,0 0 0,1-1 0,-1 0 0,0 1 0,1-1 0,-1 1 0,1-1 0,-1 0 0,1 0 0,0 1 0,0-4 0,-2-18 0,0 0 0,2 0 0,1 0 0,1 0 0,1 0 0,1 0 0,0 1 0,2 0 0,1 0 0,1 0 0,0 1 0,2 0 0,0 0 0,2 1 0,23-32 0,-34 51 0,-1 0 0,0 0 0,1 0 0,-1 1 0,1-1 0,-1 0 0,1 0 0,-1 1 0,1-1 0,0 0 0,-1 1 0,1-1 0,0 1 0,0-1 0,-1 1 0,1-1 0,0 1 0,0 0 0,0-1 0,-1 1 0,1 0 0,0-1 0,0 1 0,0 0 0,0 0 0,0 0 0,0 0 0,0 0 0,-1 0 0,3 0 0,-3 1 0,1 0 0,-1 1 0,1-1 0,-1 0 0,1 0 0,-1 0 0,0 1 0,1-1 0,-1 0 0,0 1 0,0-1 0,0 0 0,0 0 0,0 1 0,0-1 0,0 0 0,-1 0 0,1 1 0,0-1 0,-1 0 0,0 2 0,-22 67 0,-34 74 0,49-126 0,-44 124 0,52-141 0,-1 1 0,1-1 0,-1 0 0,1 0 0,0 1 0,0-1 0,0 0 0,0 1 0,0-1 0,0 0 0,0 1 0,0-1 0,0 0 0,0 1 0,1-1 0,-1 0 0,0 0 0,1 1 0,0-1 0,-1 0 0,1 0 0,0 0 0,-1 0 0,2 2 0,0-1 0,1 0 0,-1 0 0,1-1 0,-1 1 0,1-1 0,-1 1 0,1-1 0,0 0 0,0 0 0,4 1 0,8 1 0,1 0 0,0-1 0,19-1 0,-29-1 0,35 3-682,46 8-1,-64-7-6143</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7:11.992"/>
    </inkml:context>
    <inkml:brush xml:id="br0">
      <inkml:brushProperty name="width" value="0.05" units="cm"/>
      <inkml:brushProperty name="height" value="0.05" units="cm"/>
      <inkml:brushProperty name="color" value="#E71224"/>
    </inkml:brush>
  </inkml:definitions>
  <inkml:trace contextRef="#ctx0" brushRef="#br0">1098 0 24575,'-13'0'0,"-20"0"0,-31 0 0,-32 0 0,-23 0 0,-10 0 0,-1 0 0,5 4 0,19 2 0,16 0 0,18-2 0,18-1 0,14-1 0,13-1-8191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7:13.374"/>
    </inkml:context>
    <inkml:brush xml:id="br0">
      <inkml:brushProperty name="width" value="0.05" units="cm"/>
      <inkml:brushProperty name="height" value="0.05" units="cm"/>
      <inkml:brushProperty name="color" value="#E71224"/>
    </inkml:brush>
  </inkml:definitions>
  <inkml:trace contextRef="#ctx0" brushRef="#br0">1 0 24575,'2'0'0,"0"1"0,-1-1 0,1 1 0,0-1 0,0 1 0,-1-1 0,1 1 0,0 0 0,-1 0 0,1 0 0,0 0 0,-1 0 0,0 0 0,1 1 0,-1-1 0,0 0 0,1 1 0,1 2 0,17 31 0,-17-30 0,24 56 0,-2 2 0,-2 1 0,-4 0 0,16 93 0,-1 119 0,-14-94 0,-13-121-1365,-5-38-5461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7:08.980"/>
    </inkml:context>
    <inkml:brush xml:id="br0">
      <inkml:brushProperty name="width" value="0.05" units="cm"/>
      <inkml:brushProperty name="height" value="0.05" units="cm"/>
      <inkml:brushProperty name="color" value="#E71224"/>
    </inkml:brush>
  </inkml:definitions>
  <inkml:trace contextRef="#ctx0" brushRef="#br0">2397 317 24575,'-2150'0'0,"2147"0"0,0 0 0,0 0 0,1 0 0,-1 0 0,0 0 0,0-1 0,1 1 0,-1-1 0,0 0 0,1 0 0,-1 0 0,1 0 0,-1 0 0,1-1 0,-1 1 0,1-1 0,0 1 0,0-1 0,-3-3 0,4 3 0,0 0 0,0-1 0,0 1 0,0 0 0,0-1 0,1 1 0,0-1 0,-1 1 0,1-1 0,0 1 0,0-1 0,0 1 0,0 0 0,1-1 0,-1 1 0,1-1 0,-1 1 0,1 0 0,0-1 0,0 1 0,0 0 0,3-4 0,6-11 0,0 1 0,2 1 0,0 0 0,1 1 0,0 0 0,1 1 0,0 0 0,24-15 0,22-21 0,-38 22 0,-22 27 0,0 0 0,1-1 0,-1 1 0,0 0 0,0-1 0,1 1 0,-1 0 0,0-1 0,0 1 0,1-1 0,-1 1 0,0 0 0,0-1 0,0 1 0,0-1 0,0 1 0,0 0 0,0-1 0,0 1 0,0-1 0,0 1 0,0-1 0,0 1 0,0 0 0,0-1 0,0 1 0,0-1 0,0 1 0,0-1 0,-1 1 0,1 0 0,0-1 0,0 1 0,0 0 0,-1-1 0,1 1 0,0 0 0,-1-1 0,1 1 0,0 0 0,-1-1 0,1 1 0,0 0 0,-1 0 0,1-1 0,0 1 0,-1 0 0,1 0 0,-1 0 0,1 0 0,-1 0 0,1-1 0,0 1 0,-1 0 0,1 0 0,-1 0 0,1 0 0,-1 0 0,1 0 0,0 1 0,-1-1 0,1 0 0,-1 0 0,1 0 0,-1 0 0,0 1 0,-8 0 0,0 2 0,0-1 0,0 1 0,0 1 0,0-1 0,-8 6 0,-54 34 0,60-36 0,-188 140 0,174-127 0,23-19 0,0 0 0,0 1 0,0-1 0,0 1 0,1 0 0,-1-1 0,1 1 0,-1 0 0,1 0 0,-1 0 0,1 0 0,0 0 0,0 1 0,0-1 0,-1 3 0,3-4 0,-1 1 0,0-1 0,1 1 0,-1-1 0,1 1 0,0-1 0,-1 1 0,1-1 0,0 0 0,0 1 0,0-1 0,0 0 0,0 0 0,0 0 0,0 1 0,0-1 0,1 0 0,-1 0 0,0-1 0,1 1 0,-1 0 0,0 0 0,1-1 0,2 2 0,59 25 0,1-1 0,129 30 0,-103-31 0,-62-18-50,-14-3-388,-1-1-1,25 12 1,-23-7-6388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0:37.800"/>
    </inkml:context>
    <inkml:brush xml:id="br0">
      <inkml:brushProperty name="width" value="0.05" units="cm"/>
      <inkml:brushProperty name="height" value="0.05" units="cm"/>
    </inkml:brush>
  </inkml:definitions>
  <inkml:trace contextRef="#ctx0" brushRef="#br0">299 1 24575,'-8'0'0,"-7"4"0,-2 10 0,0 6 0,1 5 0,-1 5 0,-5 3 0,-3 0 0,-2-6 0,-5-8 0,-1 2 0,6 1 0,6 1 0,7 1 0,7-3-8191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7:10.383"/>
    </inkml:context>
    <inkml:brush xml:id="br0">
      <inkml:brushProperty name="width" value="0.05" units="cm"/>
      <inkml:brushProperty name="height" value="0.05" units="cm"/>
      <inkml:brushProperty name="color" value="#E71224"/>
    </inkml:brush>
  </inkml:definitions>
  <inkml:trace contextRef="#ctx0" brushRef="#br0">0 1 24575,'6'0'0,"0"1"0,0 0 0,0 0 0,-1 0 0,1 1 0,-1 0 0,1 0 0,-1 0 0,6 4 0,48 33 0,-30-19 0,170 126 0,-177-126 0,30 33 0,-35-37 0,14 16 0,-30-31 0,0 1 0,0-1 0,0 1 0,0-1 0,0 1 0,0-1 0,0 1 0,0 0 0,-1-1 0,1 1 0,0 0 0,-1 0 0,0 0 0,1-1 0,-1 1 0,0 0 0,0 2 0,-1-2 0,1 0 0,-1 0 0,0 0 0,0 0 0,0 0 0,0 0 0,-1-1 0,1 1 0,0 0 0,-1-1 0,1 1 0,-1-1 0,1 0 0,-1 1 0,-3 1 0,-32 15 0,27-13 0,-101 41 44,-61 30-1453,154-66-5417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7:18.463"/>
    </inkml:context>
    <inkml:brush xml:id="br0">
      <inkml:brushProperty name="width" value="0.05" units="cm"/>
      <inkml:brushProperty name="height" value="0.05" units="cm"/>
      <inkml:brushProperty name="color" value="#E71224"/>
    </inkml:brush>
  </inkml:definitions>
  <inkml:trace contextRef="#ctx0" brushRef="#br0">1 149 24575,'5'5'0,"1"1"0,-1-1 0,0 1 0,8 12 0,-8-11 0,12 16 0,-1 1 0,23 47 0,-28-53 0,25 35 0,-24-37 0,-1 0 0,17 33 0,18 46 0,-19-42 0,35 100 0,-24-58 0,-4-9 0,-34-85 0,8 19 0,-8-20 0,0 1 0,1-1 0,-1 0 0,0 0 0,0 1 0,0-1 0,0 0 0,0 0 0,0 1 0,0-1 0,0 0 0,1 0 0,-1 1 0,0-1 0,0 0 0,0 0 0,1 0 0,-1 1 0,0-1 0,0 0 0,0 0 0,1 0 0,-1 0 0,0 0 0,0 1 0,1-1 0,-1 0 0,0 0 0,0 0 0,1 0 0,-1 0 0,0 0 0,1 0 0,-1 0 0,0 0 0,0 0 0,1 0 0,-1 0 0,0 0 0,0 0 0,1 0 0,-1 0 0,0-1 0,0 1 0,1 0 0,-1 0 0,0 0 0,0 0 0,1 0 0,-1-1 0,0 1 0,0 0 0,0 0 0,1 0 0,-1-1 0,0 1 0,0 0 0,0 0 0,0-1 0,0 1 0,0 0 0,1 0 0,-1-1 0,0 1 0,0 0 0,0-1 0,6-15 0,-1 0 0,0 0 0,-1-1 0,-1 0 0,2-23 0,0-91 0,-4 113 0,0-39 0,11-73 0,-8 70 0,-4 46 0,0 0 0,1 0 0,1 0 0,0 1 0,5-14 0,-7 26 0,0 0 0,0 0 0,0 1 0,1-1 0,-1 0 0,0 1 0,1-1 0,-1 1 0,0-1 0,1 0 0,-1 1 0,1-1 0,-1 1 0,1-1 0,-1 1 0,1-1 0,-1 1 0,1-1 0,0 1 0,-1 0 0,1-1 0,0 1 0,-1 0 0,1 0 0,0-1 0,-1 1 0,2 0 0,0 0 0,-1 0 0,0 1 0,1-1 0,-1 0 0,0 1 0,1 0 0,-1-1 0,0 1 0,0 0 0,0-1 0,0 1 0,1 0 0,0 1 0,30 37 0,-31-38 0,32 47 0,14 22 0,108 122 0,-132-169 0,-10-11 0,-1 0 0,0 1 0,-1 0 0,0 0 0,-1 2 0,-1-1 0,0 1 0,9 21 0,-13-26 0,-1-10 0,2-23 0,7-113 0,-6-218 0,-8 251 0,0 55 0,3 1 0,11-75 0,-9 99-1365,-1 3-5461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7:20.062"/>
    </inkml:context>
    <inkml:brush xml:id="br0">
      <inkml:brushProperty name="width" value="0.05" units="cm"/>
      <inkml:brushProperty name="height" value="0.05" units="cm"/>
      <inkml:brushProperty name="color" value="#E71224"/>
    </inkml:brush>
  </inkml:definitions>
  <inkml:trace contextRef="#ctx0" brushRef="#br0">39 1 24575,'4'0'0,"0"0"0,0 0 0,0 0 0,0 1 0,0 0 0,0-1 0,0 1 0,0 1 0,0-1 0,0 1 0,-1-1 0,1 1 0,-1 0 0,1 1 0,-1-1 0,6 5 0,-6-3 0,0 0 0,0 1 0,0-1 0,0 1 0,-1-1 0,0 1 0,1 0 0,-2 0 0,1 0 0,-1 0 0,0 0 0,1 10 0,1 2 0,-2 1 0,0-1 0,-1 1 0,-1 0 0,0 0 0,-2-1 0,-6 27 0,8-42 0,1-1 0,0 1 0,-1-1 0,1 1 0,0-1 0,0 1 0,0-1 0,0 1 0,0 0 0,0-1 0,0 1 0,0-1 0,1 1 0,-1-1 0,0 1 0,1-1 0,-1 1 0,1-1 0,0 0 0,0 1 0,1 1 0,-1-1 0,1 0 0,0-1 0,0 1 0,1 0 0,-1-1 0,0 0 0,0 1 0,1-1 0,-1 0 0,1 0 0,4 1 0,8 1 0,0 0 0,1-1 0,25-1 0,-19 0 0,-19-1 0,0 0 0,0 0 0,0 1 0,-1-1 0,1 1 0,0-1 0,0 1 0,-1 0 0,1 0 0,-1 1 0,1-1 0,-1 0 0,1 1 0,-1-1 0,0 1 0,0 0 0,0 0 0,0 0 0,0 0 0,0 0 0,0 0 0,-1 1 0,1-1 0,-1 1 0,3 3 0,-3 1 0,1-1 0,-1 0 0,0 1 0,0-1 0,0 1 0,-1-1 0,0 1 0,-1-1 0,1 1 0,-3 8 0,0-6 0,0 1 0,0-1 0,-1 1 0,0-1 0,-1-1 0,0 1 0,0 0 0,-1-1 0,0 0 0,-1-1 0,1 1 0,-1-1 0,-15 11 0,1-2 0,-2 0 0,0-1 0,-45 21 0,-31 2-1365,80-29-5461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7:20.865"/>
    </inkml:context>
    <inkml:brush xml:id="br0">
      <inkml:brushProperty name="width" value="0.05" units="cm"/>
      <inkml:brushProperty name="height" value="0.05" units="cm"/>
      <inkml:brushProperty name="color" value="#E71224"/>
    </inkml:brush>
  </inkml:definitions>
  <inkml:trace contextRef="#ctx0" brushRef="#br0">0 78 24575,'0'-4'0,"0"-10"0,0-7 0,0-3 0,0 9 0,4 26 0,6 22 0,5 19 0,4 13 0,3 8 0,3 4 0,0-3 0,-3-9 0,-6-8 0,-2-13 0,-2-10 0,-4-7 0,-3-8-8191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7:21.794"/>
    </inkml:context>
    <inkml:brush xml:id="br0">
      <inkml:brushProperty name="width" value="0.05" units="cm"/>
      <inkml:brushProperty name="height" value="0.05" units="cm"/>
      <inkml:brushProperty name="color" value="#E71224"/>
    </inkml:brush>
  </inkml:definitions>
  <inkml:trace contextRef="#ctx0" brushRef="#br0">11 80 24575,'0'-4'0,"0"1"0,0-1 0,0 0 0,1 1 0,-1-1 0,1 1 0,0-1 0,0 0 0,0 1 0,0 0 0,4-6 0,-4 7 0,1 0 0,0 0 0,0 0 0,0 0 0,0 1 0,0-1 0,1 1 0,-1-1 0,0 1 0,1 0 0,-1 0 0,1 0 0,-1 0 0,1 0 0,-1 1 0,6-1 0,14-3 0,0 2 0,1 0 0,-1 2 0,1 0 0,-1 1 0,0 2 0,44 9 0,-51-7 0,0-1 0,0 2 0,0 0 0,-1 1 0,0 0 0,-1 1 0,0 0 0,0 1 0,0 1 0,-1 0 0,-1 1 0,13 15 0,-19-19 0,0 1 0,-1-1 0,1 1 0,-2 0 0,1 1 0,-1-1 0,-1 0 0,0 1 0,0 0 0,0-1 0,-1 1 0,0 16 0,-1 6 0,-2-1 0,-7 41 0,5-55 0,0 0 0,-1-1 0,0 1 0,-2-1 0,0 0 0,0-1 0,-1 1 0,-1-2 0,0 1 0,-21 22 0,4-9 0,-2 0 0,-1-1 0,-48 32 0,29-28-287,-2-2 0,-67 27 0,101-48-217,1 0-6322</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7:22.777"/>
    </inkml:context>
    <inkml:brush xml:id="br0">
      <inkml:brushProperty name="width" value="0.05" units="cm"/>
      <inkml:brushProperty name="height" value="0.05" units="cm"/>
      <inkml:brushProperty name="color" value="#E71224"/>
    </inkml:brush>
  </inkml:definitions>
  <inkml:trace contextRef="#ctx0" brushRef="#br0">1027 19 24575,'0'-1'0,"0"1"0,0-1 0,0 1 0,0-1 0,-1 0 0,1 1 0,0-1 0,-1 1 0,1-1 0,0 1 0,-1-1 0,1 1 0,0 0 0,-1-1 0,1 1 0,-1-1 0,1 1 0,-1 0 0,1 0 0,-1-1 0,1 1 0,-1 0 0,1 0 0,-1-1 0,0 1 0,0 0 0,-21-4 0,19 3 0,-21-1 0,0 1 0,0 1 0,0 1 0,0 2 0,0 0 0,-40 11 0,2 4 0,-76 33 0,66-18 0,-116 70 0,-56 61 0,178-109-1365,53-44-5461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7:24.438"/>
    </inkml:context>
    <inkml:brush xml:id="br0">
      <inkml:brushProperty name="width" value="0.05" units="cm"/>
      <inkml:brushProperty name="height" value="0.05" units="cm"/>
      <inkml:brushProperty name="color" value="#E71224"/>
    </inkml:brush>
  </inkml:definitions>
  <inkml:trace contextRef="#ctx0" brushRef="#br0">643 1 24575,'-30'1'0,"1"2"0,-1 0 0,0 3 0,1 0 0,0 2 0,1 1 0,0 1 0,0 1 0,1 2 0,1 1 0,0 0 0,-37 30 0,42-29 0,1 2 0,1 0 0,0 1 0,1 1 0,1 1 0,1 1 0,1 0 0,1 1 0,1 0 0,1 1 0,0 0 0,2 1 0,1 1 0,-10 43 0,17-56 0,0-1 0,1 1 0,0 0 0,1 0 0,1 0 0,0-1 0,0 1 0,1 0 0,1-1 0,0 1 0,0-1 0,1 0 0,6 11 0,-3-7 0,2-1 0,0-1 0,0 0 0,1 0 0,1-1 0,0 0 0,1-1 0,26 20 0,-12-12 0,2-1 0,0-1 0,1-2 0,1 0 0,40 12 0,-46-19 0,-1-2 0,1-1 0,0-1 0,0 0 0,0-2 0,1-1 0,45-4 0,-64 3 0,0-1 0,0 0 0,-1-1 0,1 1 0,0-1 0,0 0 0,-1 0 0,1-1 0,-1 0 0,1 0 0,-1 0 0,0 0 0,0-1 0,-1 0 0,1 0 0,4-6 0,-5 4 0,1 0 0,-2-1 0,1 0 0,-1 0 0,0 0 0,0 0 0,0 0 0,-1-1 0,-1 1 0,1-1 0,-1 1 0,0-11 0,2-23 0,-3-1 0,-1 1 0,-11-68 0,8 94 0,-1-1 0,0 1 0,-1 1 0,-1-1 0,0 1 0,-1 0 0,0 1 0,-1-1 0,0 2 0,-1-1 0,-1 2 0,-12-12 0,1 3 0,-1 1 0,-1 2 0,0 0 0,-2 1 0,-40-18 0,42 24-73,-1 2 0,0 1-1,-1 2 1,-36-5 0,30 5-926,9 2-5827</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7:35.100"/>
    </inkml:context>
    <inkml:brush xml:id="br0">
      <inkml:brushProperty name="width" value="0.05" units="cm"/>
      <inkml:brushProperty name="height" value="0.05" units="cm"/>
      <inkml:brushProperty name="color" value="#E71224"/>
    </inkml:brush>
  </inkml:definitions>
  <inkml:trace contextRef="#ctx0" brushRef="#br0">178 28 24575,'-14'0'0,"1"0"0,-1 0 0,1 2 0,-1 0 0,-18 5 0,28-6 0,0 1 0,0 0 0,0 0 0,0 0 0,0 1 0,0-1 0,1 1 0,-1 0 0,1 0 0,0 0 0,0 0 0,0 0 0,0 1 0,1 0 0,-1-1 0,1 1 0,0 0 0,0 0 0,0 0 0,-1 7 0,0-1 0,0 0 0,1 0 0,0 0 0,1 0 0,0 1 0,1-1 0,0 0 0,1 1 0,0-1 0,0 0 0,5 15 0,-4-23 0,-1 1 0,1-1 0,0 1 0,0-1 0,1 1 0,-1-1 0,0 0 0,1 0 0,-1 0 0,1-1 0,0 1 0,-1-1 0,1 1 0,0-1 0,0 0 0,0 0 0,0 0 0,0 0 0,0-1 0,0 1 0,1-1 0,4 0 0,10 1 0,0-1 0,28-4 0,-41 4 0,-1-1 0,0 1 0,0-1 0,0 1 0,0-1 0,0 0 0,0-1 0,0 1 0,0-1 0,-1 1 0,1-1 0,0 0 0,-1-1 0,1 1 0,-1-1 0,0 1 0,0-1 0,0 0 0,0 0 0,-1 0 0,1-1 0,-1 1 0,0-1 0,0 1 0,0-1 0,0 0 0,-1 0 0,1 1 0,-1-1 0,0 0 0,0 0 0,0-1 0,0-6 0,-1 3 0,0 1 0,-1-1 0,0 0 0,0 0 0,0 0 0,-1 0 0,0 1 0,-1-1 0,0 1 0,0 0 0,0 0 0,-1 0 0,0 0 0,-1 0 0,1 1 0,-9-9 0,8 10 10,0 1 0,0-1 0,-1 1 0,1 0 0,-1 1 0,0-1 0,0 1 0,0 0 0,-1 1 0,1-1 0,-11-1 0,1 1-381,0 1-1,0 0 1,-28 2 0,22 0-6455</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7:38.149"/>
    </inkml:context>
    <inkml:brush xml:id="br0">
      <inkml:brushProperty name="width" value="0.05" units="cm"/>
      <inkml:brushProperty name="height" value="0.05" units="cm"/>
      <inkml:brushProperty name="color" value="#E71224"/>
    </inkml:brush>
  </inkml:definitions>
  <inkml:trace contextRef="#ctx0" brushRef="#br0">103 54 24575,'-1'-1'0,"1"0"0,-1 0 0,1 0 0,-1 0 0,1 0 0,-1 0 0,0 0 0,1 0 0,-1 0 0,0 0 0,0 0 0,0 0 0,1 1 0,-1-1 0,0 0 0,0 1 0,0-1 0,0 0 0,-1 1 0,1-1 0,0 1 0,0 0 0,0-1 0,0 1 0,0 0 0,0 0 0,-1 0 0,1 0 0,-1 0 0,-2-1 0,-1 1 0,1-1 0,0 1 0,0 0 0,0 0 0,-1 1 0,-3 0 0,6 0 0,-1 1 0,1-1 0,0 0 0,0 1 0,0 0 0,0-1 0,0 1 0,0 0 0,1 0 0,-1 0 0,0 0 0,1 0 0,0 0 0,-1 0 0,1 1 0,0-1 0,0 1 0,0-1 0,1 1 0,-1-1 0,1 1 0,-1-1 0,1 4 0,-2 9 0,1 1 0,2 26 0,0-26 0,-1-6 0,0 0 0,1 1 0,0-1 0,1 0 0,1 1 0,-1-1 0,8 18 0,-8-25 0,0 1 0,1-1 0,-1 1 0,1-1 0,-1 0 0,1 0 0,0 0 0,0 0 0,0 0 0,0-1 0,1 0 0,-1 1 0,1-1 0,0 0 0,-1-1 0,1 1 0,0-1 0,0 1 0,0-1 0,0-1 0,0 1 0,7 0 0,22 6 0,-26-5 0,-1-1 0,1 1 0,-1-1 0,1-1 0,-1 1 0,1-1 0,0 0 0,6-1 0,-11 0 0,0 0 0,0 0 0,-1 0 0,1 0 0,-1 0 0,1 0 0,-1 0 0,1-1 0,-1 1 0,0 0 0,0-1 0,0 0 0,0 1 0,0-1 0,0 0 0,0 1 0,0-1 0,0 0 0,-1 0 0,1 1 0,-1-1 0,0 0 0,1 0 0,-1-3 0,1-53 0,-1 45 0,0-36 0,0 27 0,0 0 0,-1 0 0,-6-36 0,6 55 4,0 0 0,0 1 0,0-1 0,0 0 0,0 1 0,-1-1 0,1 1 0,-1-1 0,1 1 0,-1 0 0,0-1-1,0 1 1,0 0 0,0 0 0,0 0 0,-1 1 0,1-1 0,-1 1 0,1-1 0,-1 1 0,1 0 0,-1 0 0,0 0 0,-3-1 0,-5 0-188,-1 0 0,1 1 0,-1 1 0,-20 1 0,20-1-360,-10 1-6282</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7T14:56:27.450"/>
    </inkml:context>
    <inkml:brush xml:id="br0">
      <inkml:brushProperty name="width" value="0.05" units="cm"/>
      <inkml:brushProperty name="height" value="0.05" units="cm"/>
    </inkml:brush>
  </inkml:definitions>
  <inkml:trace contextRef="#ctx0" brushRef="#br0">0 36 24575,'0'-4'0,"4"-10"0,2-3-8191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2:36.579"/>
    </inkml:context>
    <inkml:brush xml:id="br0">
      <inkml:brushProperty name="width" value="0.05" units="cm"/>
      <inkml:brushProperty name="height" value="0.05" units="cm"/>
    </inkml:brush>
  </inkml:definitions>
  <inkml:trace contextRef="#ctx0" brushRef="#br0">0 27 24575,'37'1'0,"38"8"0,8 0 0,606-16 0,-329-6 0,-207 13 0,216-14 0,-241 5-29,135 7-1,-127 3-1276,-115-1-5520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7T14:56:27.898"/>
    </inkml:context>
    <inkml:brush xml:id="br0">
      <inkml:brushProperty name="width" value="0.05" units="cm"/>
      <inkml:brushProperty name="height" value="0.05" units="cm"/>
    </inkml:brush>
  </inkml:definitions>
  <inkml:trace contextRef="#ctx0" brushRef="#br0">0 0 24575,'0'0'-8191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7T14:56:29.047"/>
    </inkml:context>
    <inkml:brush xml:id="br0">
      <inkml:brushProperty name="width" value="0.05" units="cm"/>
      <inkml:brushProperty name="height" value="0.05" units="cm"/>
    </inkml:brush>
  </inkml:definitions>
  <inkml:trace contextRef="#ctx0" brushRef="#br0">1 0 24575</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7T14:56:29.386"/>
    </inkml:context>
    <inkml:brush xml:id="br0">
      <inkml:brushProperty name="width" value="0.05" units="cm"/>
      <inkml:brushProperty name="height" value="0.05" units="cm"/>
    </inkml:brush>
  </inkml:definitions>
  <inkml:trace contextRef="#ctx0" brushRef="#br0">1 0 24575</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8:47.423"/>
    </inkml:context>
    <inkml:brush xml:id="br0">
      <inkml:brushProperty name="width" value="0.05" units="cm"/>
      <inkml:brushProperty name="height" value="0.05" units="cm"/>
      <inkml:brushProperty name="color" value="#E71224"/>
    </inkml:brush>
  </inkml:definitions>
  <inkml:trace contextRef="#ctx0" brushRef="#br0">0 1 24575,'3115'0'0,"-2897"13"0,-6-1 0,-167-12-1365,-6 0-5461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8:48.076"/>
    </inkml:context>
    <inkml:brush xml:id="br0">
      <inkml:brushProperty name="width" value="0.05" units="cm"/>
      <inkml:brushProperty name="height" value="0.05" units="cm"/>
      <inkml:brushProperty name="color" value="#E71224"/>
    </inkml:brush>
  </inkml:definitions>
  <inkml:trace contextRef="#ctx0" brushRef="#br0">0 0 24575,'13'0'0,"29"5"0,37 0 0,47 5 0,43 0 0,24-1 0,15-3 0,-5-2 0,-30-2 0,-36-1 0,-32-1 0,-35 4 0,-28 1-8191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8:50.353"/>
    </inkml:context>
    <inkml:brush xml:id="br0">
      <inkml:brushProperty name="width" value="0.05" units="cm"/>
      <inkml:brushProperty name="height" value="0.05" units="cm"/>
      <inkml:brushProperty name="color" value="#E71224"/>
    </inkml:brush>
  </inkml:definitions>
  <inkml:trace contextRef="#ctx0" brushRef="#br0">1 1 24575,'109'1'0,"0"5"0,-1 5 0,155 34 0,254 114 0,-452-136 0,-2 4 0,-1 2 0,-1 3 0,-1 2 0,-2 4 0,-2 1 0,67 62 0,-46-29 0,-3 4 0,-4 2 0,-4 4 0,-3 2 0,-3 3 0,85 171 0,4 70 0,-106-221 0,30 126 0,-65-195 0,-1 1 0,-1 0 0,-1 47 0,-10 119 0,0-49 0,5-76-1365,0-59-5461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9:32.763"/>
    </inkml:context>
    <inkml:brush xml:id="br0">
      <inkml:brushProperty name="width" value="0.05" units="cm"/>
      <inkml:brushProperty name="height" value="0.05" units="cm"/>
    </inkml:brush>
  </inkml:definitions>
  <inkml:trace contextRef="#ctx0" brushRef="#br0">301 0 24575,'0'13'0,"0"20"0,-9 22 0,-10 15 0,-11 11 0,-9 5 0,-6 0 0,0-2 0,9-7 0,5-12 0,4-17 0,7-17-8191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9:33.341"/>
    </inkml:context>
    <inkml:brush xml:id="br0">
      <inkml:brushProperty name="width" value="0.05" units="cm"/>
      <inkml:brushProperty name="height" value="0.05" units="cm"/>
    </inkml:brush>
  </inkml:definitions>
  <inkml:trace contextRef="#ctx0" brushRef="#br0">0 10 24575,'0'-4'0,"9"-2"0,14 14 0,21 17 0,20 13 0,11 13 0,5 5 0,-1 3 0,-3-1 0,-6-6 0,-10-12 0,-15-9 0,-16-9-8191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9:34.679"/>
    </inkml:context>
    <inkml:brush xml:id="br0">
      <inkml:brushProperty name="width" value="0.05" units="cm"/>
      <inkml:brushProperty name="height" value="0.05" units="cm"/>
    </inkml:brush>
  </inkml:definitions>
  <inkml:trace contextRef="#ctx0" brushRef="#br0">1 0 24575,'0'4'0,"1"0"0,0 0 0,-1 0 0,2 0 0,-1-1 0,0 1 0,1 0 0,-1-1 0,1 1 0,4 4 0,1 4 0,101 167 0,-87-148 0,2-1 0,1-1 0,43 40 0,-53-57 0,0 0 0,31 17 0,-39-25 0,1-1 0,0 1 0,0-1 0,1-1 0,-1 0 0,0 0 0,1 0 0,-1-1 0,12 1 0,-16-3 0,-1 1 0,1-1 0,0 1 0,-1-1 0,1 0 0,-1 0 0,0 0 0,1 0 0,-1-1 0,0 1 0,0-1 0,0 1 0,0-1 0,0 0 0,0 0 0,0 0 0,0 0 0,-1 0 0,1 0 0,-1 0 0,0 0 0,3-6 0,2-5 0,-1 0 0,7-25 0,-10 33 0,12-47 0,-2-1 0,6-59 0,-16 102 0,1 16 0,3 27 0,-5-27 0,12 81 0,10 51 0,5 181 0,-27-311 0,-2 1 0,1-1 0,-1 0 0,0 1 0,-1-1 0,0 0 0,0 0 0,-1 0 0,0 0 0,-4 9 0,4-13 0,0 1 0,0-1 0,0 0 0,-1 0 0,1-1 0,-1 1 0,0-1 0,0 1 0,0-1 0,0 0 0,-1-1 0,1 1 0,-1-1 0,0 0 0,1 0 0,-1 0 0,-10 1 0,-11 2 0,-1-2 0,0 0 0,-1-2 0,-43-4 0,22-2 0,-79-19 0,81 10-1365,11 1-5461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9:37.968"/>
    </inkml:context>
    <inkml:brush xml:id="br0">
      <inkml:brushProperty name="width" value="0.05" units="cm"/>
      <inkml:brushProperty name="height" value="0.05" units="cm"/>
    </inkml:brush>
  </inkml:definitions>
  <inkml:trace contextRef="#ctx0" brushRef="#br0">1 142 24575,'5'31'0,"2"0"0,1 0 0,2-1 0,1 0 0,1-1 0,16 28 0,-18-40 0,0-1 0,1 0 0,1 0 0,24 24 0,-30-34 0,1-1 0,0 1 0,0-1 0,0-1 0,1 1 0,-1-1 0,1-1 0,0 1 0,0-1 0,1-1 0,-1 1 0,0-1 0,10 0 0,-5 0 0,-1-2 0,0 1 0,1-2 0,-1 0 0,1 0 0,-1-1 0,0 0 0,0-2 0,0 1 0,0-1 0,-1-1 0,1 0 0,-1 0 0,0-1 0,-1-1 0,1 0 0,-1 0 0,-1-1 0,18-18 0,-15 15 0,0-1 0,-1 0 0,-1-1 0,0-1 0,-1 1 0,0-2 0,-1 1 0,0-1 0,-2 0 0,1-1 0,-2 1 0,0-1 0,-1 0 0,-1-1 0,0 1 0,0-22 0,-6-60 0,0 16 0,-2 199 0,6-1 0,18 143 0,-11-217-1365,1-11-5461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2:41.239"/>
    </inkml:context>
    <inkml:brush xml:id="br0">
      <inkml:brushProperty name="width" value="0.05" units="cm"/>
      <inkml:brushProperty name="height" value="0.05" units="cm"/>
    </inkml:brush>
  </inkml:definitions>
  <inkml:trace contextRef="#ctx0" brushRef="#br0">1 1 24575,'0'1'0,"1"0"0,-1 0 0,1 0 0,-1 0 0,1 0 0,-1 0 0,1 0 0,0 0 0,0 0 0,-1 0 0,1 0 0,0-1 0,0 1 0,0 0 0,0 0 0,0-1 0,0 1 0,0-1 0,0 1 0,0-1 0,0 1 0,0-1 0,0 0 0,1 1 0,-1-1 0,0 0 0,2 0 0,37 5 0,-35-5 0,363 3 0,-190-6 0,-55 3-1365,-102 0-5461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9:39.058"/>
    </inkml:context>
    <inkml:brush xml:id="br0">
      <inkml:brushProperty name="width" value="0.05" units="cm"/>
      <inkml:brushProperty name="height" value="0.05" units="cm"/>
    </inkml:brush>
  </inkml:definitions>
  <inkml:trace contextRef="#ctx0" brushRef="#br0">20 83 24575,'-1'-2'0,"1"1"0,0-1 0,-1 1 0,1 0 0,-1-1 0,1 1 0,-1 0 0,0 0 0,0-1 0,1 1 0,-1 0 0,0 0 0,0 0 0,0 0 0,-2-1 0,-4 0 0,8 13 0,5 2 0,1 1 0,1-1 0,0-1 0,1 1 0,18 19 0,-5-4 0,-3-5 0,-2 1 0,-1 1 0,0 0 0,-2 1 0,-1 1 0,14 42 0,2 23 0,-29-92 0,0 1 0,0-1 0,0 1 0,0-1 0,0 1 0,0-1 0,1 1 0,-1-1 0,0 1 0,0-1 0,1 1 0,-1-1 0,0 1 0,0-1 0,1 1 0,-1-1 0,1 0 0,-1 1 0,0-1 0,1 0 0,-1 1 0,1-1 0,-1 0 0,1 1 0,-1-1 0,1 0 0,-1 0 0,1 0 0,-1 0 0,1 1 0,-1-1 0,1 0 0,0 0 0,-1 0 0,1 0 0,-1 0 0,1 0 0,-1 0 0,1-1 0,-1 1 0,1 0 0,-1 0 0,1 0 0,-1 0 0,1-1 0,-1 1 0,1 0 0,0-1 0,23-21 0,-20 18 0,38-44 0,-3-2 0,-3-1 0,36-65 0,10-15 0,-39 61-1365,-32 46-5461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9:40.354"/>
    </inkml:context>
    <inkml:brush xml:id="br0">
      <inkml:brushProperty name="width" value="0.05" units="cm"/>
      <inkml:brushProperty name="height" value="0.05" units="cm"/>
    </inkml:brush>
  </inkml:definitions>
  <inkml:trace contextRef="#ctx0" brushRef="#br0">0 1 24575,'544'0'0,"-531"0"0,-8 0 0,0-1 0,0 1 0,0 0 0,-1 1 0,1-1 0,0 1 0,0 0 0,8 3 0,-12-4 0,-1 1 0,0-1 0,1 0 0,-1 0 0,1 1 0,-1-1 0,0 0 0,0 1 0,1-1 0,-1 1 0,0-1 0,1 0 0,-1 1 0,0-1 0,0 1 0,0-1 0,1 1 0,-1-1 0,0 1 0,0-1 0,0 0 0,0 1 0,0-1 0,0 1 0,0-1 0,0 1 0,0-1 0,0 1 0,0-1 0,0 1 0,0-1 0,-1 1 0,1-1 0,0 1 0,0-1 0,0 0 0,-1 1 0,1-1 0,0 1 0,-1-1 0,-15 19 0,12-15 0,-61 53 0,-2-2 0,-93 59 0,-71 54 0,229-166 0,-32 32 0,34-33 0,-1-1 0,0 1 0,1 0 0,-1-1 0,1 1 0,-1 0 0,1 0 0,-1 0 0,1-1 0,-1 1 0,1 0 0,0 0 0,0 0 0,-1 0 0,1-1 0,0 1 0,0 0 0,0 0 0,0 0 0,0 0 0,0 0 0,0 0 0,0 0 0,0 0 0,0-1 0,1 1 0,-1 0 0,0 0 0,1 0 0,-1 0 0,1-1 0,-1 1 0,0 0 0,1 0 0,0-1 0,-1 1 0,1 0 0,-1-1 0,1 1 0,0 0 0,0-1 0,-1 1 0,1-1 0,1 1 0,10 4 0,-1-1 0,0 0 0,1-1 0,0-1 0,17 3 0,66 1 0,-64-5 0,103-1 0,33 2 0,-130 7-1365,-23-3-5461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9:43.384"/>
    </inkml:context>
    <inkml:brush xml:id="br0">
      <inkml:brushProperty name="width" value="0.05" units="cm"/>
      <inkml:brushProperty name="height" value="0.05" units="cm"/>
    </inkml:brush>
  </inkml:definitions>
  <inkml:trace contextRef="#ctx0" brushRef="#br0">2 872 24575,'0'-14'0,"-1"-113"0,30-249 0,-21 330 0,-2 6 0,1 0 0,25-73 0,-31 111 0,0 0 0,-1 0 0,1-1 0,0 1 0,1 0 0,-1 0 0,0 0 0,1 0 0,-1 0 0,1 1 0,-1-1 0,1 0 0,0 1 0,0-1 0,0 1 0,0 0 0,0-1 0,0 1 0,2-1 0,-1 2 0,-1-1 0,0 1 0,1 0 0,-1 0 0,0 0 0,0 0 0,1 0 0,-1 1 0,0-1 0,1 1 0,-1-1 0,0 1 0,0 0 0,0 0 0,0 0 0,2 2 0,7 4 0,-1 0 0,0 1 0,-1 0 0,0 1 0,15 18 0,2 7 0,-2 1 0,37 68 0,27 86 0,-59-122 0,-17-43 0,0-2 0,2 1 0,31 38 0,-45-60 0,1 0 0,-1 0 0,1 0 0,0 0 0,-1 0 0,1 0 0,0 0 0,-1 0 0,1-1 0,0 1 0,0 0 0,0-1 0,0 1 0,0 0 0,0-1 0,0 1 0,0-1 0,0 0 0,0 1 0,0-1 0,0 0 0,0 0 0,0 1 0,0-1 0,0 0 0,0 0 0,0 0 0,0 0 0,0 0 0,1-1 0,-1 1 0,0 0 0,0 0 0,0-1 0,0 1 0,0-1 0,0 1 0,0-1 0,0 1 0,0-1 0,-1 1 0,1-1 0,0 0 0,0 0 0,0 1 0,-1-1 0,1 0 0,0 0 0,-1 0 0,1 0 0,0-1 0,5-8 0,-1-1 0,0 0 0,0 0 0,3-13 0,-3 11 0,122-488 0,-112 430 0,-8 27-1365,-6 27-5461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0:11.161"/>
    </inkml:context>
    <inkml:brush xml:id="br0">
      <inkml:brushProperty name="width" value="0.05" units="cm"/>
      <inkml:brushProperty name="height" value="0.05" units="cm"/>
    </inkml:brush>
  </inkml:definitions>
  <inkml:trace contextRef="#ctx0" brushRef="#br0">0 0 24575,'0'14'0,"0"0"0,1-1 0,0 1 0,1-1 0,1 0 0,4 15 0,-5-23 0,0-1 0,0 1 0,1 0 0,-1-1 0,1 0 0,0 1 0,1-1 0,-1-1 0,1 1 0,0 0 0,0-1 0,0 0 0,0 0 0,0 0 0,1 0 0,-1-1 0,1 1 0,0-1 0,7 2 0,24 6 0,1 0 0,0-3 0,0-1 0,40 1 0,155-3 0,-197-5 0,-21 1 0,1 0 0,-1-2 0,0 0 0,0 0 0,27-9 0,-32 7 0,1 0 0,-1-1 0,0 0 0,-1 0 0,1-1 0,-1 0 0,0-1 0,14-14 0,-14 13-124,0 0 0,-1 0 0,0-1 0,0 0 0,-1-1 0,0 0-1,-1 0 1,0 0 0,-1 0 0,6-18 0,-6 8-6702</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0:13.353"/>
    </inkml:context>
    <inkml:brush xml:id="br0">
      <inkml:brushProperty name="width" value="0.05" units="cm"/>
      <inkml:brushProperty name="height" value="0.05" units="cm"/>
    </inkml:brush>
  </inkml:definitions>
  <inkml:trace contextRef="#ctx0" brushRef="#br0">0 51 24575,'465'2'0,"503"-5"0,-569-22 0,72 0 0,-57 27-1365,-393-2-5461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0:23.821"/>
    </inkml:context>
    <inkml:brush xml:id="br0">
      <inkml:brushProperty name="width" value="0.05" units="cm"/>
      <inkml:brushProperty name="height" value="0.05" units="cm"/>
    </inkml:brush>
  </inkml:definitions>
  <inkml:trace contextRef="#ctx0" brushRef="#br0">155 526 24575,'-1'48'0,"3"0"0,2 1 0,2-2 0,2 1 0,2-1 0,2 0 0,2-1 0,21 47 0,-30-83 0,0 1 0,1-1 0,0 0 0,0-1 0,1 1 0,1-1 0,9 9 0,-11-12 0,1-1 0,0 0 0,0-1 0,0 1 0,0-1 0,1-1 0,-1 0 0,1 0 0,0 0 0,14 2 0,204 45 0,-179-43 0,0-3 0,0-2 0,56-4 0,-25 0 0,-72 2 0,1-1 0,-1 0 0,0-1 0,0 1 0,0-1 0,0 0 0,0-1 0,0 1 0,-1-1 0,1 0 0,-1-1 0,0 1 0,0-1 0,0 0 0,0-1 0,-1 1 0,0-1 0,7-8 0,5-10 0,0 0 0,22-49 0,-29 55 0,-3 4 0,-1 0 0,0 0 0,-1-1 0,0 0 0,-1 0 0,-1 0 0,1-15 0,-3-102 0,-2 66 0,3-19 0,1 43 0,-2 0 0,-9-69 0,8 103 0,-1 0 0,0 0 0,-1 1 0,0-1 0,0 1 0,0-1 0,0 1 0,-1 0 0,0 0 0,-1 0 0,1 1 0,-1 0 0,-8-8 0,-7-3 0,-1 1 0,-34-19 0,-6-4 0,12 4 0,-2 3 0,-1 1 0,-1 3 0,-75-26 0,98 45 0,-1 2 0,0 1 0,1 1 0,-2 2 0,1 1 0,0 2 0,-44 5 0,64-4 0,1 0 0,-1 1 0,1 0 0,0 0 0,0 1 0,0 1 0,0-1 0,-12 9 0,-9 8 0,-29 26 0,29-22 0,22-17 0,1-1 0,1 1 0,-1 1 0,1 0 0,1 0 0,0 0 0,0 1 0,0-1 0,1 1 0,1 1 0,0-1 0,0 1 0,1 0 0,1-1 0,-3 16 0,1 12 0,2 0 0,1 0 0,5 44 0,-3-65-170,2 0-1,0 0 0,1 0 1,1 0-1,0 0 0,1-1 1,11 20-1,9 13-6655</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0:25.772"/>
    </inkml:context>
    <inkml:brush xml:id="br0">
      <inkml:brushProperty name="width" value="0.05" units="cm"/>
      <inkml:brushProperty name="height" value="0.05" units="cm"/>
    </inkml:brush>
  </inkml:definitions>
  <inkml:trace contextRef="#ctx0" brushRef="#br0">0 0 24575,'42'2'0,"0"2"0,59 13 0,-30-4 0,138 22 0,640 84 0,-71-85 0,-744-33-166,62 12-1,-69-9-865,-6-1-5794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0:27.371"/>
    </inkml:context>
    <inkml:brush xml:id="br0">
      <inkml:brushProperty name="width" value="0.05" units="cm"/>
      <inkml:brushProperty name="height" value="0.05" units="cm"/>
    </inkml:brush>
  </inkml:definitions>
  <inkml:trace contextRef="#ctx0" brushRef="#br0">0 1 24575,'509'15'0,"258"-3"0,-478-15 0,1378 3-1365,-1641 0-5461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0:35.588"/>
    </inkml:context>
    <inkml:brush xml:id="br0">
      <inkml:brushProperty name="width" value="0.05" units="cm"/>
      <inkml:brushProperty name="height" value="0.05" units="cm"/>
    </inkml:brush>
  </inkml:definitions>
  <inkml:trace contextRef="#ctx0" brushRef="#br0">0 0 24575,'809'53'0,"-664"-39"0,138 19 0,200 13 0,394-40 0,-472-10 0,-20 24 0,67 7 0,0-26 0,72 1 0,-270 25 0,-72-4 0,125 3 0,-193-16 66,42 3-1497,-131-13-5395</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0:37.446"/>
    </inkml:context>
    <inkml:brush xml:id="br0">
      <inkml:brushProperty name="width" value="0.05" units="cm"/>
      <inkml:brushProperty name="height" value="0.05" units="cm"/>
    </inkml:brush>
  </inkml:definitions>
  <inkml:trace contextRef="#ctx0" brushRef="#br0">0 0 24575,'1730'0'-1365,"-1710"0"-5461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4:48.160"/>
    </inkml:context>
    <inkml:brush xml:id="br0">
      <inkml:brushProperty name="width" value="0.05" units="cm"/>
      <inkml:brushProperty name="height" value="0.05" units="cm"/>
    </inkml:brush>
  </inkml:definitions>
  <inkml:trace contextRef="#ctx0" brushRef="#br0">0 1 24575,'0'4'0,"0"10"0,0 11 0,0 13 0,4 18 0,10 11 0,11 8 0,5-2 0,2-4 0,-4-9 0,-4-16 0,-5-10 0,-6-8 0,-5-3 0,-4-6-8191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2:43.001"/>
    </inkml:context>
    <inkml:brush xml:id="br0">
      <inkml:brushProperty name="width" value="0.05" units="cm"/>
      <inkml:brushProperty name="height" value="0.05" units="cm"/>
    </inkml:brush>
  </inkml:definitions>
  <inkml:trace contextRef="#ctx0" brushRef="#br0">1 26 24575,'12'-1'0,"1"0"0,-1-1 0,17-5 0,26-4 0,176 7 5,-139 5-1375,-70-1-5456</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0:17.804"/>
    </inkml:context>
    <inkml:brush xml:id="br0">
      <inkml:brushProperty name="width" value="0.05" units="cm"/>
      <inkml:brushProperty name="height" value="0.05" units="cm"/>
    </inkml:brush>
  </inkml:definitions>
  <inkml:trace contextRef="#ctx0" brushRef="#br0">1 1 24575,'5'62'-6190,"1"0"3992,26 225 6521,-31-284-4293,-1 1 0,1-1 0,-1 0 0,1 0 0,0 1 0,0-1 0,0 0 0,1 0 0,-1 0 0,1 0 0,0 0 0,0-1 0,0 1 0,0 0 0,0-1 0,0 1 0,4 1 0,0 0 28,1 0-1,0 0 1,1-1 0,-1 0 0,0-1-1,1 1 1,8 0 0,45 10-16,1-3 1,88 3-1,137-11 226,-231-2-31,123-3 1930,3-1-2035,201 22 0,171 28-132,-400-41 0,-75-5 0,96 14 0,-143-9 0,0-1 0,-1-2 0,54-3 0,-81 0 0,0 0 0,0 0 0,0-1 0,0 1 0,-1-1 0,1 0 0,0 0 0,-1 0 0,0-1 0,1 1 0,-1-1 0,0 0 0,0 0 0,0 0 0,-1 0 0,1 0 0,-1-1 0,0 1 0,0-1 0,0 0 0,0 1 0,0-1 0,0-5 0,5-10 0,-1 0 0,-1-1 0,3-25 0,14-81-1365,-21 105-5461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0:20.168"/>
    </inkml:context>
    <inkml:brush xml:id="br0">
      <inkml:brushProperty name="width" value="0.05" units="cm"/>
      <inkml:brushProperty name="height" value="0.05" units="cm"/>
    </inkml:brush>
  </inkml:definitions>
  <inkml:trace contextRef="#ctx0" brushRef="#br0">0 1 24575,'0'288'0,"0"-279"0,0 0 0,1 0 0,0 0 0,0-1 0,1 1 0,3 9 0,-3-13 0,0 0 0,1 0 0,-1-1 0,1 1 0,0-1 0,0 0 0,1 0 0,-1 0 0,1 0 0,0 0 0,0-1 0,6 5 0,9 2 0,0 0 0,1-1 0,0-1 0,0-1 0,1 0 0,0-2 0,39 5 0,311 26 0,8-30 0,-292-6 0,267-1-1119,670 19-4546,-720 2 6260,379 21 3120,2-26-1241,-430-4-2474,7-1 0,288-36 0,-404 8 0,-1-5 0,235-70 0,-340 82 0,1 2 0,83-6 0,82 12 0,-174 4 0,0-2 0,53-8 0,-69 6 0,1-1 0,-1-1 0,0 0 0,0-1 0,0-1 0,24-15 0,-29 15-100,5-2-111,-1-1 0,0 0 0,-1-1 0,0-1 1,16-16-1,-14 9-6615</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0:42.195"/>
    </inkml:context>
    <inkml:brush xml:id="br0">
      <inkml:brushProperty name="width" value="0.05" units="cm"/>
      <inkml:brushProperty name="height" value="0.05" units="cm"/>
    </inkml:brush>
  </inkml:definitions>
  <inkml:trace contextRef="#ctx0" brushRef="#br0">865 545 24575,'10'-28'0,"-1"4"0,-4-14 0,-2 0 0,-4-65 0,0 46 0,1 48 0,0-1 0,-1 1 0,0-1 0,-1 1 0,0 0 0,0 0 0,-1 0 0,0 0 0,-1 0 0,0 1 0,0-1 0,-1 1 0,0 0 0,-1 0 0,1 1 0,-1 0 0,-1 0 0,0 0 0,0 1 0,0 0 0,0 0 0,-1 0 0,0 1 0,0 1 0,-1-1 0,1 1 0,-18-5 0,-8-2 0,0 2 0,0 2 0,-1 1 0,-39-2 0,-141 5 0,209 3 0,0 0 0,-1 0 0,0 1 0,0 0 0,1 0 0,-1 1 0,0-1 0,1 2 0,0-1 0,-1 1 0,-6 4 0,3-1 0,0 1 0,1 1 0,0 0 0,0 0 0,-7 10 0,-3 6 0,1 1 0,1 1 0,1 0 0,2 2 0,1-1 0,0 2 0,3-1 0,0 1 0,2 1 0,1 0 0,1 0 0,-2 39 0,7-37 0,1-1 0,2 1 0,0-1 0,11 43 0,39 118 0,-45-171 0,1 1 0,1-2 0,1 1 0,1-1 0,0-1 0,1 0 0,1-1 0,17 18 0,-17-23 0,0-1 0,0 0 0,1-1 0,1 0 0,-1-1 0,2-1 0,0-1 0,0 0 0,0-1 0,31 9 0,2-5 0,0-3 0,0-1 0,1-3 0,96-4 0,-134 0 0,0-1 0,0 0 0,0-1 0,0-1 0,0 1 0,0-2 0,-1 0 0,0 0 0,0-1 0,0 0 0,0-1 0,-1 0 0,0-1 0,0 0 0,-1-1 0,1 0 0,-2 0 0,1-1 0,-1 0 0,-1 0 0,1-1 0,-2 0 0,1 0 0,-2-1 0,1 0 0,-1 0 0,3-13 0,1-11 22,-1 0 0,-2-1-1,2-43 1,-6-108-736,-2 142-24,-1 6-6088</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0:44.038"/>
    </inkml:context>
    <inkml:brush xml:id="br0">
      <inkml:brushProperty name="width" value="0.05" units="cm"/>
      <inkml:brushProperty name="height" value="0.05" units="cm"/>
    </inkml:brush>
  </inkml:definitions>
  <inkml:trace contextRef="#ctx0" brushRef="#br0">1192 668 24575,'0'-22'0,"-5"-37"0,4 50 0,-1 1 0,0 0 0,-1 1 0,0-1 0,0 0 0,0 1 0,-9-14 0,-49-62 0,-142-150 0,173 204 0,-1 1 0,-40-28 0,55 46 0,-1 0 0,1 1 0,-1 1 0,-1 1 0,0 0 0,0 2 0,0 0 0,-34-5 0,-6 4 0,-89 1 0,130 5 0,0 1 0,0 1 0,0 0 0,0 1 0,1 1 0,-20 6 0,25-5 0,1-1 0,0 1 0,0 1 0,1 0 0,-1 0 0,1 1 0,0 0 0,1 1 0,0 0 0,-10 12 0,5-2 0,0 0 0,1 1 0,1 1 0,0 0 0,2 0 0,0 1 0,2 1 0,-7 27 0,7-17 0,2-1 0,2 1 0,0 0 0,2 0 0,5 41 0,-1-52 0,0 0 0,2-1 0,1 0 0,0 0 0,1 0 0,1-1 0,1 0 0,1-1 0,1 0 0,0 0 0,1-1 0,27 29 0,-9-15 0,1-2 0,2-1 0,0-1 0,2-2 0,50 28 0,-52-37 0,1 0 0,0-3 0,0 0 0,1-2 0,1-2 0,66 9 0,-38-12 0,-1-3 0,1-2 0,69-9 0,-106 5 0,0-1 0,0-1 0,-1-1 0,0-1 0,0-1 0,-1-2 0,0 0 0,0-2 0,25-17 0,-38 21 0,-1 0 0,0-1 0,0 0 0,-1 0 0,-1-1 0,1-1 0,-2 0 0,1 0 0,-2-1 0,1 0 0,-2 0 0,0 0 0,0-1 0,-1 0 0,0 0 0,-1-1 0,-1 1 0,0-1 0,1-20 0,-3 23 0,-1 0 0,1-1 0,-2 1 0,0-1 0,0 1 0,-1 0 0,0 0 0,-5-14 0,4 19 0,0-1 0,-1 1 0,0 0 0,1-1 0,-2 2 0,1-1 0,-1 0 0,0 1 0,0 0 0,0 0 0,-1 1 0,0-1 0,-12-6 0,-48-25-455,-2 2 0,-116-39 0,135 57-6371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0:56.094"/>
    </inkml:context>
    <inkml:brush xml:id="br0">
      <inkml:brushProperty name="width" value="0.05" units="cm"/>
      <inkml:brushProperty name="height" value="0.05" units="cm"/>
    </inkml:brush>
  </inkml:definitions>
  <inkml:trace contextRef="#ctx0" brushRef="#br0">0 0 24575,'0'0'-8191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1:46.981"/>
    </inkml:context>
    <inkml:brush xml:id="br0">
      <inkml:brushProperty name="width" value="0.05" units="cm"/>
      <inkml:brushProperty name="height" value="0.05" units="cm"/>
    </inkml:brush>
  </inkml:definitions>
  <inkml:trace contextRef="#ctx0" brushRef="#br0">4 1 24575,'-4'0'0,"11"4"0,34 5 0,44 11 0,44 4 0,30 0 0,14-6 0,-7-4 0,-14-2 0,-21-2 0,-23-3 0,-28-2 0,-21-3 0,-18-1 0,-11-1 0,-6 0 0,-8-1-8191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1:47.620"/>
    </inkml:context>
    <inkml:brush xml:id="br0">
      <inkml:brushProperty name="width" value="0.05" units="cm"/>
      <inkml:brushProperty name="height" value="0.05" units="cm"/>
    </inkml:brush>
  </inkml:definitions>
  <inkml:trace contextRef="#ctx0" brushRef="#br0">26 1 24575,'-4'0'0,"-1"8"0,-1 24 0,2 27 0,1 25 0,1 11 0,1-3 0,1-9 0,0-13 0,0-15 0,0-17-8191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1:50.821"/>
    </inkml:context>
    <inkml:brush xml:id="br0">
      <inkml:brushProperty name="width" value="0.05" units="cm"/>
      <inkml:brushProperty name="height" value="0.05" units="cm"/>
    </inkml:brush>
  </inkml:definitions>
  <inkml:trace contextRef="#ctx0" brushRef="#br0">278 77 24575,'-53'-1'0,"37"-1"0,1 1 0,-1 1 0,0 0 0,0 1 0,0 1 0,0 0 0,1 1 0,-24 8 0,35-9 0,0 1 0,0-1 0,1 1 0,-1 0 0,1 0 0,-1 0 0,1 1 0,0-1 0,0 1 0,1-1 0,-1 1 0,1 0 0,0 0 0,0 0 0,0 1 0,0-1 0,1 0 0,0 1 0,0-1 0,-1 8 0,-1 9 0,2 1 0,0-1 0,3 25 0,-1-24 0,0 8 0,-2-13 0,2 0 0,0 0 0,1-1 0,8 33 0,-8-44 0,0 0 0,0 0 0,0 0 0,1 0 0,0-1 0,0 1 0,0-1 0,1 0 0,-1 0 0,1 0 0,0 0 0,0 0 0,0-1 0,1 0 0,-1 0 0,1 0 0,0-1 0,0 1 0,8 2 0,13 4 0,-1-1 0,1-2 0,0 0 0,0-2 0,1 0 0,0-2 0,48-3 0,-71 1 0,1-1 0,-1 0 0,1 0 0,-1 0 0,0 0 0,1-1 0,-1 0 0,0 0 0,0 0 0,0 0 0,-1 0 0,1-1 0,0 0 0,-1 0 0,0 0 0,3-3 0,0-1 0,-2 1 0,1-1 0,-1 0 0,0 0 0,-1-1 0,0 1 0,0-1 0,2-9 0,2-13 0,-3 1 0,0 0 0,-1-52 0,-2 47 0,0 15 0,0 0 0,-2 0 0,0 0 0,-1 0 0,-5-23 0,4 36 0,0-1 0,0 1 0,-1 0 0,0 0 0,0 0 0,0 0 0,-1 1 0,0 0 0,0 0 0,0 0 0,-1 0 0,1 1 0,-1 0 0,-7-4 0,4 3 0,-1 0 0,0 0 0,0 0 0,-1 2 0,1-1 0,-1 1 0,0 1 0,-14-2 0,-133 3-103,109 2-1159,24 0-5564</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1:51.922"/>
    </inkml:context>
    <inkml:brush xml:id="br0">
      <inkml:brushProperty name="width" value="0.05" units="cm"/>
      <inkml:brushProperty name="height" value="0.05" units="cm"/>
    </inkml:brush>
  </inkml:definitions>
  <inkml:trace contextRef="#ctx0" brushRef="#br0">0 1 24575,'126'-1'0,"140"3"0,-257-2 0,-1 0 0,1 1 0,-1 1 0,0-1 0,0 1 0,14 5 0,-20-6 0,1 1 0,-1-1 0,1 0 0,-1 1 0,0-1 0,0 1 0,0 0 0,0-1 0,0 1 0,0 0 0,-1 0 0,1 1 0,0-1 0,-1 0 0,0 0 0,1 1 0,-1-1 0,0 1 0,0-1 0,-1 1 0,1-1 0,0 1 0,-1 0 0,1 3 0,-2 1 0,1-1 0,-1 1 0,0 0 0,0-1 0,-1 1 0,1-1 0,-1 0 0,-1 1 0,0-1 0,1 0 0,-2 0 0,-3 5 0,-8 11 0,-30 32 0,37-44 0,6-8 0,1-1 0,-1 1 0,1-1 0,0 1 0,-1-1 0,1 1 0,0 0 0,0 0 0,1-1 0,-1 1 0,0 0 0,0 0 0,1 0 0,-1 0 0,1 0 0,-1 3 0,2-4 0,0 0 0,-1 1 0,1-1 0,0 0 0,0 0 0,0 0 0,0 0 0,0 0 0,0 0 0,0 0 0,0 0 0,0 0 0,0-1 0,1 1 0,-1 0 0,0-1 0,0 1 0,1-1 0,-1 1 0,0-1 0,1 0 0,-1 0 0,1 1 0,-1-1 0,2 0 0,26 4 0,1-2 0,0-1 0,45-3 0,-35 0 0,47 4 0,-84-2 0,-1 0 0,1 0 0,-1 1 0,1-1 0,-1 1 0,1 0 0,-1 0 0,1 0 0,-1 0 0,0 0 0,0 0 0,1 1 0,-1-1 0,0 1 0,0 0 0,-1-1 0,1 1 0,0 0 0,0 0 0,-1 0 0,1 0 0,-1 0 0,0 1 0,0-1 0,0 0 0,0 1 0,0-1 0,0 1 0,0-1 0,-1 1 0,0-1 0,1 1 0,-1 4 0,0-1 0,0 0 0,0 0 0,-1 0 0,0 0 0,0 0 0,-1 0 0,1 0 0,-1-1 0,-1 1 0,1-1 0,-1 1 0,0-1 0,-4 7 0,-4 0 9,1-1 1,-2-1-1,1 1 0,-1-2 0,-1 0 1,0 0-1,0-1 0,-1-1 0,0 0 0,0-1 1,0 0-1,-25 5 0,-1-1-380,-1-2-1,0-2 1,-62 2 0,73-8-6455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1:52.509"/>
    </inkml:context>
    <inkml:brush xml:id="br0">
      <inkml:brushProperty name="width" value="0.05" units="cm"/>
      <inkml:brushProperty name="height" value="0.05" units="cm"/>
    </inkml:brush>
  </inkml:definitions>
  <inkml:trace contextRef="#ctx0" brushRef="#br0">0 0 24575,'4'5'0,"6"13"0,5 21 0,5 12 0,2 9 0,3 9 0,0-1 0,-4-7 0,-5-9 0,-6-10 0,-4-12-8191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2:45.335"/>
    </inkml:context>
    <inkml:brush xml:id="br0">
      <inkml:brushProperty name="width" value="0.05" units="cm"/>
      <inkml:brushProperty name="height" value="0.05" units="cm"/>
    </inkml:brush>
  </inkml:definitions>
  <inkml:trace contextRef="#ctx0" brushRef="#br0">0 1 24575,'9'0'0,"6"0"0,10 0 0,4 0 0,2 0 0,-1 0 0,0 0 0,-2 0 0,-2 0 0,-4 0-8191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1:53.397"/>
    </inkml:context>
    <inkml:brush xml:id="br0">
      <inkml:brushProperty name="width" value="0.05" units="cm"/>
      <inkml:brushProperty name="height" value="0.05" units="cm"/>
    </inkml:brush>
  </inkml:definitions>
  <inkml:trace contextRef="#ctx0" brushRef="#br0">0 27 24575,'31'-2'0,"43"-7"0,6 0 0,232 3 0,-304 6 0,0 0 0,0 0 0,0 1 0,0 1 0,0-1 0,0 1 0,0 1 0,-1-1 0,1 1 0,-1 1 0,1-1 0,-1 1 0,-1 1 0,1-1 0,0 1 0,-1 0 0,0 1 0,0-1 0,-1 1 0,1 0 0,-1 1 0,-1-1 0,1 1 0,-1 0 0,0 0 0,-1 0 0,0 1 0,0 0 0,0-1 0,-1 1 0,2 12 0,0 0 0,0 0 0,-1 0 0,-1 0 0,-1 1 0,-1-1 0,-1 1 0,-1-1 0,-1 0 0,0 0 0,-1 0 0,-2 0 0,0 0 0,-1-1 0,0 0 0,-2-1 0,-15 26 0,-2-9 0,-1-2 0,-2 0 0,-1-2 0,-1-1 0,-1-2 0,-2-1 0,-1-2 0,-1-1 0,-1-1 0,-1-3 0,-54 22 0,78-37-455,1-1 0,-23 5 0,13-6-6371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1:57.095"/>
    </inkml:context>
    <inkml:brush xml:id="br0">
      <inkml:brushProperty name="width" value="0.05" units="cm"/>
      <inkml:brushProperty name="height" value="0.05" units="cm"/>
    </inkml:brush>
  </inkml:definitions>
  <inkml:trace contextRef="#ctx0" brushRef="#br0">125 1381 24575,'-1'-100'0,"0"-51"0,27-235 0,16 162 0,2-15 0,-36 177 0,1-116 0,-9 175 0,0 0 0,0 0 0,-1 1 0,1-1 0,0 0 0,-1 1 0,0-1 0,-2-4 0,3 6 0,-1 1 0,1-1 0,-1 0 0,1 1 0,-1-1 0,0 1 0,1-1 0,-1 1 0,0-1 0,0 1 0,1 0 0,-1-1 0,0 1 0,0 0 0,0 0 0,0-1 0,1 1 0,-1 0 0,0 0 0,0 0 0,0 0 0,0 0 0,0 0 0,1 0 0,-1 0 0,0 1 0,0-1 0,0 0 0,1 0 0,-1 1 0,0-1 0,0 1 0,0 0 0,-14 5 0,0 2 0,0 0 0,1 0 0,1 1 0,-1 1 0,-18 18 0,14-11 0,1 1 0,0 1 0,-23 35 0,39-52 0,0-1 0,0 0 0,0 1 0,1-1 0,-1 1 0,0-1 0,0 1 0,1 0 0,-1-1 0,1 1 0,-1-1 0,1 1 0,0 0 0,0 3 0,0-5 0,0 0 0,0 1 0,1-1 0,-1 1 0,0-1 0,1 0 0,-1 1 0,0-1 0,1 0 0,-1 0 0,1 1 0,-1-1 0,1 0 0,-1 0 0,0 0 0,1 1 0,-1-1 0,1 0 0,-1 0 0,1 0 0,-1 0 0,1 0 0,-1 0 0,1 0 0,-1 0 0,1 0 0,-1 0 0,0 0 0,1 0 0,-1-1 0,1 1 0,0 0 0,6-2 0,1-1 0,-1 0 0,1 0 0,-1-1 0,8-5 0,258-164 0,-267 169-104,31-16 341,-37 19-269,1 1 0,0 0 1,-1-1-1,1 1 0,0 0 0,0 0 0,-1 0 0,1 0 0,0 0 0,-1 0 1,1 0-1,0 0 0,0 0 0,-1 0 0,1 0 0,0 0 0,-1 1 0,1-1 1,0 0-1,-1 0 0,1 1 0,0-1 0,-1 0 0,1 1 0,-1-1 0,1 1 1,0-1-1,-1 1 0,1-1 0,-1 1 0,0-1 0,1 1 0,-1-1 0,1 1 1,-1 0-1,0-1 0,1 1 0,-1 0 0,0-1 0,0 1 0,0 0 0,1 0 1,-1-1-1,0 1 0,0 0 0,0 1 0,0 14-6794</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00.359"/>
    </inkml:context>
    <inkml:brush xml:id="br0">
      <inkml:brushProperty name="width" value="0.05" units="cm"/>
      <inkml:brushProperty name="height" value="0.05" units="cm"/>
    </inkml:brush>
  </inkml:definitions>
  <inkml:trace contextRef="#ctx0" brushRef="#br0">0 84 24575,'282'0'0,"792"4"0,-3 30 0,-707-16 0,799 59 0,357 6 0,-3-77 0,-1373-6 0,-135 0 0,-4 0 0,0 0 0,0 0 0,0 0 0,0-1 0,0 0 0,5-1 0,-9 2 0,0-1 0,-1 1 0,1-1 0,0 1 0,0-1 0,-1 1 0,1-1 0,0 1 0,-1-1 0,1 1 0,-1-1 0,1 0 0,-1 1 0,1-1 0,-1 0 0,1 0 0,-1 1 0,0-1 0,1 0 0,-1 0 0,0 0 0,1 0 0,-1 1 0,0-1 0,0 0 0,0 0 0,0 0 0,0 0 0,0 0 0,0 1 0,0-1 0,-1 0 0,1 0 0,0 0 0,0 0 0,-1 1 0,1-1 0,0 0 0,-1 0 0,0-1 0,-4-9 0,-1 0 0,-1 0 0,1 1 0,-2 0 0,1 0 0,-1 1 0,-17-15 0,-74-57 0,67 57 0,0-1 0,-27-20 0,100 67 0,-1 1 0,66 51 0,-102-71 0,12 9 0,-1 0 0,0 1 0,0 1 0,22 29 0,-35-40 0,1 0 0,-1 0 0,0 1 0,0-1 0,0 1 0,-1-1 0,1 1 0,-1 0 0,0 0 0,0 0 0,0 0 0,0 0 0,-1 0 0,0 0 0,0 0 0,0 0 0,0 0 0,0 0 0,-1 0 0,0 0 0,0 0 0,0-1 0,0 1 0,-1 0 0,1 0 0,-1-1 0,0 1 0,0-1 0,0 1 0,-6 5 0,-4 3 0,-2 0 0,1-1 0,-2-1 0,1 0 0,-1 0 0,-1-2 0,-22 10 0,-24 14 0,32-15-1365,5-3-5461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01.232"/>
    </inkml:context>
    <inkml:brush xml:id="br0">
      <inkml:brushProperty name="width" value="0.05" units="cm"/>
      <inkml:brushProperty name="height" value="0.05" units="cm"/>
    </inkml:brush>
  </inkml:definitions>
  <inkml:trace contextRef="#ctx0" brushRef="#br0">1 15 24575,'0'-15'0,"2"22"0,5 18 0,6 6 0,1-1 0,2 0 0,37 53 0,-41-67 0,0-1 0,2 0 0,-1-1 0,2-1 0,0 0 0,0-1 0,1 0 0,21 10 0,-31-18 0,1-1 0,-1 0 0,0-1 0,1 1 0,0-1 0,-1-1 0,1 1 0,0-1 0,0 0 0,0-1 0,0 1 0,13-2 0,-16 0 0,0 0 0,0-1 0,0 1 0,0-1 0,0 0 0,-1 0 0,1 0 0,0 0 0,-1 0 0,0-1 0,0 0 0,1 0 0,-2 0 0,1 0 0,0 0 0,-1 0 0,1-1 0,-1 1 0,0-1 0,0 0 0,0 1 0,1-6 0,6-25 0,-9 29 0,1 1 0,0-1 0,0 1 0,0-1 0,1 1 0,-1 0 0,1-1 0,0 1 0,4-5 0,-6 9 0,0-1 0,0 1 0,1 0 0,-1 0 0,0 0 0,1-1 0,-1 1 0,0 0 0,1 0 0,-1 0 0,0 0 0,1 0 0,-1-1 0,1 1 0,-1 0 0,0 0 0,1 0 0,-1 0 0,1 0 0,-1 0 0,0 0 0,1 1 0,-1-1 0,0 0 0,1 0 0,-1 0 0,0 0 0,1 0 0,-1 0 0,0 1 0,1-1 0,-1 0 0,0 0 0,1 1 0,-1-1 0,0 0 0,1 0 0,-1 1 0,0-1 0,0 0 0,0 1 0,1-1 0,-1 1 0,10 16 0,30 85 0,-29-72 0,1 1 0,16 30 0,-9-28-1365,-4-8-5461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02.402"/>
    </inkml:context>
    <inkml:brush xml:id="br0">
      <inkml:brushProperty name="width" value="0.05" units="cm"/>
      <inkml:brushProperty name="height" value="0.05" units="cm"/>
    </inkml:brush>
  </inkml:definitions>
  <inkml:trace contextRef="#ctx0" brushRef="#br0">6 107 24575,'-1'1'0,"0"0"0,1 1 0,-1-1 0,1 0 0,-1 1 0,1-1 0,-1 0 0,1 1 0,0-1 0,-1 1 0,1-1 0,0 1 0,0-1 0,0 0 0,0 1 0,0-1 0,1 1 0,-1-1 0,0 0 0,1 1 0,-1-1 0,1 0 0,-1 1 0,1-1 0,0 0 0,-1 1 0,1-1 0,0 0 0,2 2 0,29 34 0,34 19 0,111 74 0,-40-32 0,-126-89 0,-3-3 0,-1-1 0,1 0 0,-1 0 0,15 7 0,-21-12 0,0 0 0,0 1 0,0-1 0,0 0 0,-1 0 0,1 0 0,0 0 0,0 0 0,0 0 0,0 0 0,0 0 0,-1 0 0,1 0 0,0-1 0,0 1 0,0 0 0,0 0 0,-1-1 0,1 1 0,0-1 0,0 1 0,-1-1 0,1 1 0,0-1 0,-1 1 0,1-1 0,-1 0 0,1 1 0,-1-1 0,1 0 0,-1 1 0,1-1 0,-1 0 0,1 0 0,-1 1 0,0-1 0,0 0 0,1 0 0,-1-1 0,8-39 0,-8 36 0,7-357-436,-9 300-493,2 36-5897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04.878"/>
    </inkml:context>
    <inkml:brush xml:id="br0">
      <inkml:brushProperty name="width" value="0.05" units="cm"/>
      <inkml:brushProperty name="height" value="0.05" units="cm"/>
    </inkml:brush>
  </inkml:definitions>
  <inkml:trace contextRef="#ctx0" brushRef="#br0">78 0 24575,'0'51'0,"-5"210"0,-5 233 0,-13 434-3937,-14 830-3401,35-1421 6102,3 168 11009,0-278-6886,0-1-4401,-1-205-5312</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31.699"/>
    </inkml:context>
    <inkml:brush xml:id="br0">
      <inkml:brushProperty name="width" value="0.05" units="cm"/>
      <inkml:brushProperty name="height" value="0.05" units="cm"/>
    </inkml:brush>
  </inkml:definitions>
  <inkml:trace contextRef="#ctx0" brushRef="#br0">167 708 24575,'0'-556'0,"0"547"0,-2-43 0,2 50 0,0 0 0,-1 0 0,1 0 0,0 0 0,-1-1 0,1 1 0,-1 0 0,0 0 0,0 0 0,0 0 0,0 0 0,0 0 0,0 1 0,0-1 0,-1 0 0,1 0 0,-3-2 0,3 4 0,1 0 0,-1 0 0,1 0 0,-1 0 0,1 0 0,-1 0 0,1 0 0,-1 0 0,1 0 0,0 0 0,-1 0 0,1 0 0,-1 0 0,1 1 0,-1-1 0,1 0 0,0 0 0,-1 0 0,1 1 0,-1-1 0,1 0 0,0 1 0,-1-1 0,1 0 0,0 1 0,0-1 0,-1 0 0,1 1 0,0-1 0,0 0 0,-1 1 0,1-1 0,0 1 0,0 0 0,-9 18 0,8-16 0,-79 271 0,49-153 0,23-96 0,4-19 0,2-9 0,4-14 0,11-31 0,2 2 0,2-1 0,46-85 0,-33 72 0,-14 25 0,-4 9 0,1 0 0,18-25 0,-31 50 3,0 0-1,1 0 1,-1 0 0,1 0-1,-1 0 1,1 0-1,0 0 1,-1 0 0,1 1-1,0-1 1,0 0-1,0 0 1,-1 1 0,1-1-1,0 1 1,0-1 0,0 1-1,0-1 1,0 1-1,0-1 1,0 1 0,0 0-1,0-1 1,0 1-1,1 0 1,-1 0 0,0 0-1,0 0 1,0 0-1,0 0 1,0 0 0,0 0-1,0 1 1,0-1-1,0 0 1,0 1 0,0-1-1,0 0 1,0 1-1,0 0 1,0-1 0,0 1-1,0-1 1,0 1-1,0 1 1,3 2-189,-1 0 1,0 0-1,0 0 0,0 0 1,-1 1-1,1 0 1,2 9-1,3 9-6640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32.707"/>
    </inkml:context>
    <inkml:brush xml:id="br0">
      <inkml:brushProperty name="width" value="0.05" units="cm"/>
      <inkml:brushProperty name="height" value="0.05" units="cm"/>
    </inkml:brush>
  </inkml:definitions>
  <inkml:trace contextRef="#ctx0" brushRef="#br0">27 0 24575,'-5'0'0,"0"5"0,-1 13 0,2 17 0,0 14 0,3 17 0,-1 8 0,2-3 0,0-6 0,0-5 0,0-9 0,1-9 0,-1-7 0,0-1 0,0 2 0,0-2 0,0-5-8191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33.274"/>
    </inkml:context>
    <inkml:brush xml:id="br0">
      <inkml:brushProperty name="width" value="0.05" units="cm"/>
      <inkml:brushProperty name="height" value="0.05" units="cm"/>
    </inkml:brush>
  </inkml:definitions>
  <inkml:trace contextRef="#ctx0" brushRef="#br0">438 0 24575,'-4'0'0,"-10"8"0,-15 20 0,-15 26 0,-17 20 0,-7 11 0,5-5 0,8-8 0,10-12 0,11-12 0,13-15-8191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34.334"/>
    </inkml:context>
    <inkml:brush xml:id="br0">
      <inkml:brushProperty name="width" value="0.05" units="cm"/>
      <inkml:brushProperty name="height" value="0.05" units="cm"/>
    </inkml:brush>
  </inkml:definitions>
  <inkml:trace contextRef="#ctx0" brushRef="#br0">0 0 24575,'5'0'0,"8"0"0,8 0 0,8 0 0,3 0 0,-3 4 0,-3 2 0,-2-1 0,-5-1-8191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2:46.384"/>
    </inkml:context>
    <inkml:brush xml:id="br0">
      <inkml:brushProperty name="width" value="0.05" units="cm"/>
      <inkml:brushProperty name="height" value="0.05" units="cm"/>
    </inkml:brush>
  </inkml:definitions>
  <inkml:trace contextRef="#ctx0" brushRef="#br0">1 0 24575,'4'0'0,"5"0"0,7 0 0,7 0 0,5 0 0,2 0 0,-5 0-8191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36.901"/>
    </inkml:context>
    <inkml:brush xml:id="br0">
      <inkml:brushProperty name="width" value="0.05" units="cm"/>
      <inkml:brushProperty name="height" value="0.05" units="cm"/>
    </inkml:brush>
  </inkml:definitions>
  <inkml:trace contextRef="#ctx0" brushRef="#br0">1 1851 24575,'31'-19'0,"55"-16"0,2 5 0,108-24 0,-60 17 0,281-96 0,-198 60 0,18-20 0,42-12 0,-244 94 0,0-3 0,0 0 0,-2-2 0,41-26 0,118-92 0,-169 116 0,30-26 0,-1-3 0,89-107 0,17-17 0,-122 141 0,69-47 0,-64 50 0,54-47 0,135-149 0,-175 177 0,-40 35 0,-1-1 0,0 0 0,0-1 0,12-16 0,-25 28 0,-1 1 0,1-1 0,-1 0 0,1 1 0,-1-1 0,1 0 0,-1 1 0,0-1 0,1 0 0,-1 0 0,0 1 0,0-1 0,0 0 0,1 0 0,-1 1 0,0-1 0,0 0 0,0 0 0,0 0 0,0 1 0,0-1 0,-1 0 0,1 0 0,0 0 0,0 1 0,-1-1 0,1 0 0,0 0 0,-1 1 0,0-2 0,-1 0 0,1 0 0,-1 1 0,0 0 0,0-1 0,0 1 0,0 0 0,0 0 0,0 0 0,-1 0 0,-3-1 0,-8-2 0,-1 2 0,-23-3 0,36 5 0,-55-3 0,49 3 0,15 0 0,101 1 0,62 1 0,-167-2 0,0 0 0,0 0 0,-1 1 0,1-1 0,0 0 0,-1 1 0,1 0 0,-1 0 0,1 0 0,-1 0 0,1 0 0,-1 0 0,0 0 0,4 3 0,-5-3 0,-1 1 0,1-1 0,-1 0 0,1 1 0,-1-1 0,1 0 0,-1 1 0,1-1 0,-1 0 0,0 1 0,0-1 0,0 1 0,0-1 0,0 1 0,0-1 0,0 0 0,-1 1 0,1-1 0,0 1 0,-1-1 0,1 0 0,-1 1 0,1-1 0,-1 0 0,0 0 0,0 1 0,-1 1 0,-9 14 18,0 0 0,-26 28 0,8-10-1437,10-11-5407</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37.660"/>
    </inkml:context>
    <inkml:brush xml:id="br0">
      <inkml:brushProperty name="width" value="0.05" units="cm"/>
      <inkml:brushProperty name="height" value="0.05" units="cm"/>
    </inkml:brush>
  </inkml:definitions>
  <inkml:trace contextRef="#ctx0" brushRef="#br0">448 0 24575,'-4'0'0,"-10"5"0,-15 13 0,-15 12 0,-5 10 0,-1 2 0,-2 2 0,0 2 0,10-2 0,6-9 0,6-11 0,4-4 0,6-7-8191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38.109"/>
    </inkml:context>
    <inkml:brush xml:id="br0">
      <inkml:brushProperty name="width" value="0.05" units="cm"/>
      <inkml:brushProperty name="height" value="0.05" units="cm"/>
    </inkml:brush>
  </inkml:definitions>
  <inkml:trace contextRef="#ctx0" brushRef="#br0">1 5 24575,'0'-4'0,"8"7"0,16 11 0,8 12 0,10 9 0,8 4 0,2-1 0,-2-3 0,-6-3 0,-6-7 0,-10-3 0,-10-6-8191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40.057"/>
    </inkml:context>
    <inkml:brush xml:id="br0">
      <inkml:brushProperty name="width" value="0.05" units="cm"/>
      <inkml:brushProperty name="height" value="0.05" units="cm"/>
    </inkml:brush>
  </inkml:definitions>
  <inkml:trace contextRef="#ctx0" brushRef="#br0">760 0 24575,'-9'10'0,"0"0"0,1 0 0,-12 19 0,-3 6 0,-244 269 0,182-214 0,-147 155 0,220-232 0,-1-1 0,0 0 0,0-1 0,-1-1 0,-22 12 0,36-22 0,0 0 0,0 0 0,0 1 0,0-1 0,0 0 0,-1 0 0,1 0 0,0 0 0,0 0 0,0 0 0,0 0 0,0 0 0,-1 0 0,1 0 0,0 0 0,0 0 0,0 0 0,0 0 0,-1 0 0,1 0 0,0 0 0,0 0 0,0-1 0,0 1 0,0 0 0,-1 0 0,1 0 0,0 0 0,0 0 0,0 0 0,0 0 0,0 0 0,0 0 0,0-1 0,-1 1 0,1 0 0,0 0 0,0 0 0,0 0 0,0 0 0,0-1 0,0 1 0,0 0 0,0 0 0,0 0 0,0 0 0,0 0 0,0-1 0,0 1 0,0 0 0,0 0 0,0 0 0,0 0 0,0-1 0,0 1 0,0 0 0,0 0 0,0 0 0,0 0 0,0 0 0,0-1 0,1 1 0,4-20 0,15-25 0,-19 44 0,149-294 0,-143 281 0,-4 7 0,1 0 0,-1 0 0,1 1 0,0-1 0,0 1 0,1 0 0,7-8 0,-12 14 0,1 0 0,-1-1 0,0 1 0,0 0 0,0 0 0,1-1 0,-1 1 0,0 0 0,0 0 0,1 0 0,-1 0 0,0-1 0,1 1 0,-1 0 0,0 0 0,0 0 0,1 0 0,-1 0 0,0 0 0,1 0 0,-1 0 0,0 0 0,1 0 0,-1 0 0,0 0 0,1 0 0,-1 0 0,0 0 0,0 0 0,1 0 0,-1 0 0,0 0 0,1 0 0,-1 0 0,0 1 0,0-1 0,1 0 0,-1 0 0,0 0 0,0 1 0,1-1 0,-1 0 0,0 0 0,0 1 0,0-1 0,1 0 0,-1 0 0,0 1 0,0-1 0,0 0 0,0 0 0,0 1 0,0-1 0,1 0 0,-1 1 0,0-1 0,1 22 0,-4 0 0,0-1 0,-2 0 0,0 0 0,-2 0 0,-13 32 0,-57 99 0,65-134 0,9-13 0,-1 0 0,1 1 0,0-1 0,0 1 0,-3 7 0,6-12 0,-1 0 0,1 0 0,0 0 0,0 0 0,0 0 0,0-1 0,0 1 0,0 0 0,0 0 0,0 0 0,0 0 0,0-1 0,1 1 0,-1 0 0,0 0 0,1 0 0,-1-1 0,0 1 0,1 0 0,-1 0 0,1-1 0,-1 1 0,1 0 0,0-1 0,-1 1 0,1 0 0,-1-1 0,1 1 0,0-1 0,0 1 0,-1-1 0,1 0 0,0 1 0,0-1 0,0 0 0,-1 1 0,1-1 0,0 0 0,0 0 0,0 0 0,0 0 0,-1 0 0,3 0 0,102 14-1365,-81-10-5461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41.123"/>
    </inkml:context>
    <inkml:brush xml:id="br0">
      <inkml:brushProperty name="width" value="0.05" units="cm"/>
      <inkml:brushProperty name="height" value="0.05" units="cm"/>
    </inkml:brush>
  </inkml:definitions>
  <inkml:trace contextRef="#ctx0" brushRef="#br0">0 143 24575,'15'-13'0,"1"1"0,0 1 0,1 1 0,0 0 0,28-11 0,-26 12 0,-1 0 0,8-4 0,36-12 0,-57 23 0,1 0 0,0 1 0,0-1 0,-1 1 0,1 0 0,0 1 0,0-1 0,0 1 0,0 0 0,0 1 0,0 0 0,10 2 0,-15-3 0,1 1 0,-1-1 0,0 1 0,0-1 0,1 1 0,-1 0 0,0 0 0,0 0 0,0-1 0,0 1 0,0 0 0,0 0 0,0 0 0,0 1 0,0-1 0,-1 0 0,1 0 0,0 0 0,-1 1 0,1-1 0,-1 0 0,1 3 0,0-1 0,-1 1 0,0-1 0,0 0 0,0 0 0,-1 0 0,1 0 0,-1 0 0,1 0 0,-3 6 0,-2 3 0,0-1 0,-1 0 0,0-1 0,-10 13 0,-25 28 0,-51 48 0,-21 25 0,112-123 0,0 0 0,0 0 0,0 1 0,0-1 0,0 0 0,0 0 0,0 1 0,0-1 0,1 1 0,-1-1 0,1 1 0,-1-1 0,1 1 0,-1-1 0,1 1 0,0 0 0,0-1 0,0 1 0,0-1 0,0 1 0,0 0 0,1 1 0,-1-1 0,1-1 0,0 0 0,0 1 0,0-1 0,1 0 0,-1 0 0,0 0 0,0 0 0,1 0 0,-1 0 0,0 0 0,1 0 0,-1-1 0,1 1 0,-1 0 0,1-1 0,-1 1 0,3-1 0,10 3 0,1-1 0,0 0 0,27-1 0,-31-1 0,32-1-273,-1 0 0,0-3 0,0-2 0,60-15 0,-71 12-6553</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57.162"/>
    </inkml:context>
    <inkml:brush xml:id="br0">
      <inkml:brushProperty name="width" value="0.05" units="cm"/>
      <inkml:brushProperty name="height" value="0.05" units="cm"/>
    </inkml:brush>
  </inkml:definitions>
  <inkml:trace contextRef="#ctx0" brushRef="#br0">0 1419 24575,'2'-16'0,"0"0"0,1 0 0,1 1 0,1-1 0,0 1 0,0 0 0,15-26 0,0-4 0,84-159 0,-51 106 0,3-22 0,-12 41 0,33-87 0,-48 89 0,14-31 0,-29 77 0,10-38 0,2-6 0,-20 63 0,-1 0 0,-1 0 0,0 0 0,0-1 0,-1 1 0,-1-1 0,0 0 0,-1-23 0,-1 34 0,-1-1 0,0 1 0,0 0 0,0-1 0,0 1 0,0 0 0,-1 0 0,1 0 0,-1 0 0,1 0 0,-1 0 0,0 0 0,0 0 0,0 0 0,0 1 0,0-1 0,0 1 0,0 0 0,0 0 0,-1-1 0,1 2 0,0-1 0,-1 0 0,1 0 0,-5 0 0,-4-2 0,0 1 0,0 1 0,-17-1 0,24 2 0,30 0 0,48-5 0,-50 2 0,-1 1 0,47 3 0,-68-1 4,0 0-1,1 0 0,-1 1 0,0-1 1,1 1-1,-1 0 0,0 0 0,0 0 1,1 0-1,-1 0 0,0 0 0,0 1 1,0-1-1,0 1 0,-1-1 1,1 1-1,0 0 0,-1-1 0,1 1 1,-1 0-1,0 0 0,1 0 0,-1 0 1,0 1-1,0-1 0,0 0 0,-1 0 1,2 5-1,0 3-145,-1 1 0,-1-1 1,1 1-1,-2-1 0,-1 13 0,1-9-467,-1 8-6217</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58.661"/>
    </inkml:context>
    <inkml:brush xml:id="br0">
      <inkml:brushProperty name="width" value="0.05" units="cm"/>
      <inkml:brushProperty name="height" value="0.05" units="cm"/>
    </inkml:brush>
  </inkml:definitions>
  <inkml:trace contextRef="#ctx0" brushRef="#br0">2 196 24575,'0'223'0,"-1"-331"0,3-135 0,-2 238 0,0 1 0,1-1 0,-1 1 0,1-1 0,0 0 0,1 1 0,-1 0 0,1-1 0,3-6 0,-4 10 0,0 0 0,0 0 0,0-1 0,0 1 0,0 0 0,0 0 0,1 0 0,-1 0 0,0 1 0,1-1 0,-1 0 0,0 0 0,1 1 0,-1-1 0,1 1 0,-1-1 0,1 1 0,-1 0 0,1-1 0,-1 1 0,1 0 0,0 0 0,-1 0 0,1 0 0,-1 1 0,1-1 0,-1 0 0,1 1 0,-1-1 0,1 1 0,1 0 0,6 2 0,0 2 0,0-1 0,0 1 0,0 0 0,-1 1 0,0 0 0,0 0 0,7 8 0,56 66 0,-45-48 0,-7-9-682,29 46-1,-40-53-6143</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59.130"/>
    </inkml:context>
    <inkml:brush xml:id="br0">
      <inkml:brushProperty name="width" value="0.05" units="cm"/>
      <inkml:brushProperty name="height" value="0.05" units="cm"/>
    </inkml:brush>
  </inkml:definitions>
  <inkml:trace contextRef="#ctx0" brushRef="#br0">162 0 24575,'-4'0'0,"-6"0"0,-5 0 0,-5 0 0,-6 0 0,-4 4 0,-1 2 0,5-1-8191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3:00.954"/>
    </inkml:context>
    <inkml:brush xml:id="br0">
      <inkml:brushProperty name="width" value="0.05" units="cm"/>
      <inkml:brushProperty name="height" value="0.05" units="cm"/>
    </inkml:brush>
  </inkml:definitions>
  <inkml:trace contextRef="#ctx0" brushRef="#br0">18 422 24575,'-1'0'0,"0"0"0,0 0 0,0 0 0,1 0 0,-1-1 0,0 1 0,0 0 0,1-1 0,-1 1 0,0-1 0,1 1 0,-1-1 0,0 1 0,1-1 0,-1 1 0,0-1 0,1 1 0,-1-1 0,1 0 0,0 1 0,-1-1 0,1 0 0,-1 0 0,1 1 0,0-1 0,-1 0 0,1 0 0,0 1 0,0-1 0,0 0 0,0 0 0,0 0 0,0 0 0,0 1 0,0-2 0,0-1 0,0-1 0,0 1 0,0 0 0,1 0 0,-1-1 0,1 1 0,2-6 0,0 3 0,1-1 0,0 1 0,1 0 0,-1 0 0,1 0 0,0 1 0,1-1 0,11-8 0,57-35 0,-45 31 0,0-1 0,27-17 0,112-56 0,-163 90 0,0 0 0,-1 0 0,1-1 0,-1 0 0,0 0 0,5-4 0,-8 6 0,-1 1 0,1-1 0,-1 1 0,1-1 0,-1 1 0,0-1 0,1 0 0,-1 1 0,0-1 0,1 0 0,-1 1 0,0-1 0,0 0 0,1 1 0,-1-1 0,0 0 0,0 0 0,0 1 0,0-1 0,0-1 0,-1 1 0,1 0 0,-1 0 0,1 0 0,-1 0 0,1 0 0,-1 0 0,0 1 0,0-1 0,1 0 0,-1 0 0,0 1 0,0-1 0,0 0 0,0 1 0,0-1 0,0 1 0,0-1 0,-2 0 0,-17-6 0,0 0 0,-39-6 0,23 5 0,62 7 0,-14-1 0,-1 1 0,0 0 0,1 1 0,-1 0 0,12 2 0,-20-1 0,-1-1 0,1 1 0,-1-1 0,0 1 0,1 0 0,-1 0 0,0 0 0,1 0 0,-1 0 0,0 1 0,0-1 0,0 0 0,0 1 0,0 0 0,-1-1 0,1 1 0,0 0 0,-1 0 0,1 0 0,-1 0 0,0 0 0,0 1 0,0-1 0,0 0 0,0 0 0,0 1 0,0-1 0,-1 1 0,1-1 0,-1 5 0,0 5 3,0 1 1,-2-1-1,1 0 0,-2 1 0,1-1 1,-2 0-1,-9 23 0,-4 17-1394,12-32-5435</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3:15.483"/>
    </inkml:context>
    <inkml:brush xml:id="br0">
      <inkml:brushProperty name="width" value="0.05" units="cm"/>
      <inkml:brushProperty name="height" value="0.05" units="cm"/>
    </inkml:brush>
  </inkml:definitions>
  <inkml:trace contextRef="#ctx0" brushRef="#br0">0 870 24575,'1'-3'0,"0"1"0,0 0 0,-1 0 0,1 0 0,1 0 0,-1 0 0,0 0 0,0 0 0,1 0 0,-1 0 0,1 0 0,0 1 0,-1-1 0,1 1 0,0-1 0,0 1 0,0 0 0,0-1 0,4 0 0,9-8 0,70-50 0,2 4 0,110-52 0,201-70 0,-225 111 0,4 8 0,318-63 0,376 4 0,397 63 0,-1228 56 0,0 1 0,0 2 0,0 1 0,0 3 0,-1 1 0,0 2 0,63 26 0,40 26 0,379 190 0,-512-248-273,0 1 0,0 0 0,-1 1 0,15 13 0,-9-2-6553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2:48.294"/>
    </inkml:context>
    <inkml:brush xml:id="br0">
      <inkml:brushProperty name="width" value="0.05" units="cm"/>
      <inkml:brushProperty name="height" value="0.05" units="cm"/>
    </inkml:brush>
  </inkml:definitions>
  <inkml:trace contextRef="#ctx0" brushRef="#br0">1 0 24575,'4'0'0,"10"0"0,6 0 0,13 0 0,18 0 0,20 0 0,12 0 0,3 0 0,-4 0 0,-11 0 0,-15 0 0,-12 0 0,-13 0-8191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3:17.124"/>
    </inkml:context>
    <inkml:brush xml:id="br0">
      <inkml:brushProperty name="width" value="0.05" units="cm"/>
      <inkml:brushProperty name="height" value="0.05" units="cm"/>
    </inkml:brush>
  </inkml:definitions>
  <inkml:trace contextRef="#ctx0" brushRef="#br0">0 402 24575,'35'-2'0,"0"-1"0,0-2 0,0-1 0,-1-2 0,45-15 0,-5 1 0,857-202 0,-686 181 0,469-21 0,-660 63 0,415 10 0,-433-4 0,0 1 0,0 2 0,-1 2 0,63 26 0,123 77 0,-194-99-66,39 14 0,-38-16-1167,-13-6-5593</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3:19.787"/>
    </inkml:context>
    <inkml:brush xml:id="br0">
      <inkml:brushProperty name="width" value="0.05" units="cm"/>
      <inkml:brushProperty name="height" value="0.05" units="cm"/>
    </inkml:brush>
  </inkml:definitions>
  <inkml:trace contextRef="#ctx0" brushRef="#br0">696 0 24575,'-4'0'0,"-14"0"0,-21 0 0,-25 0 0,-18 5 0,-7 0 0,-2 5 0,2 0 0,13 3 0,14-2 0,14-1 0,14-4-8191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3:20.390"/>
    </inkml:context>
    <inkml:brush xml:id="br0">
      <inkml:brushProperty name="width" value="0.05" units="cm"/>
      <inkml:brushProperty name="height" value="0.05" units="cm"/>
    </inkml:brush>
  </inkml:definitions>
  <inkml:trace contextRef="#ctx0" brushRef="#br0">0 1 24575,'0'8'0,"0"12"0,0 14 0,0 23 0,0 18 0,0 5 0,0-3 0,0-5 0,0-12 0,0-16-8191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3:21.019"/>
    </inkml:context>
    <inkml:brush xml:id="br0">
      <inkml:brushProperty name="width" value="0.05" units="cm"/>
      <inkml:brushProperty name="height" value="0.05" units="cm"/>
    </inkml:brush>
  </inkml:definitions>
  <inkml:trace contextRef="#ctx0" brushRef="#br0">151 1 24575,'0'8'0,"-8"20"0,-8 22 0,-4 15 0,-4 13 0,3 6 0,4-3 0,2-11 0,3-9 0,3-11 0,4-10 0,2-7 0,2-9-8191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3:22.665"/>
    </inkml:context>
    <inkml:brush xml:id="br0">
      <inkml:brushProperty name="width" value="0.05" units="cm"/>
      <inkml:brushProperty name="height" value="0.05" units="cm"/>
    </inkml:brush>
  </inkml:definitions>
  <inkml:trace contextRef="#ctx0" brushRef="#br0">221 2 24575,'54'-1'0,"63"2"0,-114 0 0,0-1 0,1 0 0,-1 1 0,0 0 0,0 0 0,0 0 0,0 0 0,0 0 0,0 0 0,0 1 0,0 0 0,0-1 0,0 1 0,-1 0 0,1 1 0,-1-1 0,1 0 0,-1 1 0,3 3 0,-3-2 0,0 0 0,0 1 0,0 0 0,0-1 0,0 1 0,-1 0 0,0 0 0,0 0 0,-1 0 0,1 0 0,-1 8 0,-1 1 0,-1 0 0,0-1 0,0 1 0,-2-1 0,1 0 0,-2 1 0,0-2 0,-9 18 0,3-11 0,0 0 0,-2-1 0,0 0 0,-1-1 0,0-1 0,-2 0 0,0-1 0,0 0 0,-1-2 0,-1 0 0,-32 17 0,30-20 0,0-1 0,-1-1 0,-1-1 0,1 0 0,-23 3 0,263-11 0,-204 1 0,2-1 0,0 2 0,0-1 0,0 2 0,18 4 0,-32-6 0,1 1 0,-1 0 0,0 0 0,0 0 0,0 0 0,0 1 0,0-1 0,0 1 0,-1 0 0,1 0 0,0 0 0,-1 0 0,1 0 0,-1 0 0,0 1 0,0-1 0,0 1 0,0-1 0,0 1 0,0 0 0,-1 0 0,1 0 0,-1 0 0,0 0 0,0 0 0,0 0 0,0 5 0,0-3 0,0 0 0,-1 0 0,0 0 0,0 0 0,0 0 0,-1 0 0,1 0 0,-1 0 0,0-1 0,-1 1 0,1 0 0,-1-1 0,0 1 0,0-1 0,0 1 0,-1-1 0,1 0 0,-1 0 0,0 0 0,-1 0 0,1 0 0,0-1 0,-1 0 0,0 1 0,0-1 0,0-1 0,0 1 0,-1-1 0,-5 3 0,-16 8 0,-1-1 0,0-2 0,-1-1 0,0 0 0,0-3 0,-1 0 0,0-2 0,0-1 0,-56-1 0,37-3-1365,27 0-5461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3:24.610"/>
    </inkml:context>
    <inkml:brush xml:id="br0">
      <inkml:brushProperty name="width" value="0.05" units="cm"/>
      <inkml:brushProperty name="height" value="0.05" units="cm"/>
    </inkml:brush>
  </inkml:definitions>
  <inkml:trace contextRef="#ctx0" brushRef="#br0">1 668 24575,'0'-107'0,"5"0"0,30-170 0,-34 273 0,0 0 0,0 0 0,0 0 0,0 0 0,1 0 0,-1 0 0,1 0 0,0 1 0,1-1 0,-1 1 0,0 0 0,1-1 0,0 1 0,0 0 0,0 0 0,4-3 0,-1 3 0,-1 0 0,1 1 0,0 0 0,-1 0 0,1 0 0,0 1 0,1-1 0,-1 1 0,0 1 0,8-1 0,4 0 0,-1 1 0,1 1 0,-1 0 0,1 1 0,-1 1 0,21 6 0,-25-4 0,-1 0 0,0 0 0,0 1 0,0 1 0,0 0 0,-1 0 0,0 1 0,16 17 0,3 7 0,-3 1 0,0 2 0,-2 1 0,29 54 0,-30-47 0,2-1 0,1-2 0,36 39 0,-63-78 0,1 0 0,-1 0 0,1 0 0,0-1 0,-1 1 0,1 0 0,0-1 0,-1 1 0,1 0 0,0-1 0,0 1 0,0-1 0,0 1 0,0-1 0,0 1 0,0-1 0,0 0 0,0 0 0,-1 1 0,1-1 0,0 0 0,0 0 0,0 0 0,1 0 0,-1 0 0,0 0 0,0 0 0,-1-1 0,3 1 0,-1-2 0,-1 1 0,1 0 0,-1-1 0,1 1 0,-1-1 0,0 1 0,0-1 0,0 0 0,0 0 0,0 1 0,0-1 0,0 0 0,1-4 0,2-10 0,0 0 0,3-31 0,-6 43 0,8-115-55,-8-139 1,-3 140-1202,2 98-5570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3:26.216"/>
    </inkml:context>
    <inkml:brush xml:id="br0">
      <inkml:brushProperty name="width" value="0.05" units="cm"/>
      <inkml:brushProperty name="height" value="0.05" units="cm"/>
    </inkml:brush>
  </inkml:definitions>
  <inkml:trace contextRef="#ctx0" brushRef="#br0">0 395 24575,'0'-4'0,"0"-6"0,0-5 0,0-9 0,0-4 0,4-6 0,10-9 0,7-7 0,8 2 0,-1 5 0,-5 5 0,-3 5 0,-4 8-8191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3:27.541"/>
    </inkml:context>
    <inkml:brush xml:id="br0">
      <inkml:brushProperty name="width" value="0.05" units="cm"/>
      <inkml:brushProperty name="height" value="0.05" units="cm"/>
    </inkml:brush>
  </inkml:definitions>
  <inkml:trace contextRef="#ctx0" brushRef="#br0">2 1 24575,'0'643'0,"-1"-641"0,1-1 0,0 1 0,0-1 0,0 1 0,0-1 0,0 1 0,0-1 0,1 1 0,-1-1 0,0 1 0,1-1 0,-1 1 0,1-1 0,-1 1 0,1-1 0,0 0 0,-1 0 0,1 1 0,0-1 0,0 0 0,0 0 0,0 0 0,0 0 0,0 0 0,1 0 0,-1 0 0,0 0 0,0 0 0,1 0 0,-1-1 0,2 2 0,3-2 0,-1 0 0,1 1 0,-1-2 0,1 1 0,-1-1 0,0 0 0,1 0 0,7-3 0,424-133 0,-264 78 0,-68 25 0,571-174 0,-607 192-1365,-46 12-5461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3:28.612"/>
    </inkml:context>
    <inkml:brush xml:id="br0">
      <inkml:brushProperty name="width" value="0.05" units="cm"/>
      <inkml:brushProperty name="height" value="0.05" units="cm"/>
    </inkml:brush>
  </inkml:definitions>
  <inkml:trace contextRef="#ctx0" brushRef="#br0">1 0 24575,'0'14'0,"1"0"0,1-1 0,1 0 0,0 1 0,0-1 0,1 0 0,1 0 0,9 16 0,8 12 0,30 41 0,-20-32 0,121 175 0,-8-12 0,-125-177 0,-1 2 0,-2 0 0,13 44 0,18 41 0,27 62-1365,-67-167-5461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27.066"/>
    </inkml:context>
    <inkml:brush xml:id="br0">
      <inkml:brushProperty name="width" value="0.05" units="cm"/>
      <inkml:brushProperty name="height" value="0.05" units="cm"/>
    </inkml:brush>
  </inkml:definitions>
  <inkml:trace contextRef="#ctx0" brushRef="#br0">1190 0 24575,'-1'5'0,"-1"0"0,1 0 0,-1 0 0,-1 0 0,1 0 0,-1 0 0,1-1 0,-1 1 0,-1-1 0,1 0 0,-1 0 0,-6 6 0,0 2 0,-35 37 0,-2-2 0,-80 63 0,-120 66 0,116-78 0,62-44 0,46-35 0,-26 27 0,31-26 0,-2-2 0,-24 17 0,-158 120 0,195-149 0,-1-1 0,0 0 0,1-1 0,-2 1 0,-10 3 0,18-8 0,-1 1 0,1 0 0,-1-1 0,1 1 0,0-1 0,-1 0 0,1 0 0,-1 1 0,1-1 0,-1 0 0,1 0 0,-1 0 0,1-1 0,-1 1 0,1 0 0,-1-1 0,1 1 0,0 0 0,-1-1 0,1 0 0,-1 1 0,1-1 0,0 0 0,0 0 0,-1 1 0,1-1 0,0 0 0,0 0 0,0 0 0,0-1 0,0 1 0,0 0 0,1 0 0,-1 0 0,0-1 0,0 1 0,1 0 0,-1-1 0,0-1 0,-3-17 0,1 0 0,1 0 0,1 0 0,0 0 0,4-33 0,-3 50 0,1 7 0,-1 1 0,1 0 0,0-1 0,0 1 0,1 0 0,-1-1 0,1 0 0,0 1 0,0-1 0,1 0 0,-1 0 0,1 0 0,0 0 0,0 0 0,0-1 0,0 0 0,1 1 0,-1-1 0,1 0 0,0 0 0,0-1 0,0 1 0,0-1 0,1 0 0,7 3 0,22 1-1365,-1-2-5461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2:49.020"/>
    </inkml:context>
    <inkml:brush xml:id="br0">
      <inkml:brushProperty name="width" value="0.05" units="cm"/>
      <inkml:brushProperty name="height" value="0.05" units="cm"/>
    </inkml:brush>
  </inkml:definitions>
  <inkml:trace contextRef="#ctx0" brushRef="#br0">0 1 24575,'4'0'0,"10"0"0,11 0 0,9 0 0,12 0 0,11 0 0,3 4 0,1 2 0,-7-1 0,-7 0 0,-12-2-8191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28.672"/>
    </inkml:context>
    <inkml:brush xml:id="br0">
      <inkml:brushProperty name="width" value="0.05" units="cm"/>
      <inkml:brushProperty name="height" value="0.05" units="cm"/>
    </inkml:brush>
  </inkml:definitions>
  <inkml:trace contextRef="#ctx0" brushRef="#br0">132 765 24575,'-1'0'0,"0"0"0,0-1 0,0 0 0,-1 1 0,1-1 0,0 0 0,0 1 0,0-1 0,1 0 0,-1 0 0,0 0 0,0 0 0,0 0 0,1 0 0,-1 0 0,0 0 0,1 0 0,-1 0 0,1 0 0,-1-3 0,-12-31 0,9 24 0,-16-41 0,3-2 0,1 0 0,4-1 0,-12-99 0,22 132 0,-3-30 0,4 50 0,1 1 0,0-1 0,0 1 0,0-1 0,0 0 0,1 1 0,-1-1 0,0 1 0,1-1 0,-1 1 0,1-1 0,-1 1 0,1-1 0,0 1 0,0-1 0,0 1 0,-1 0 0,1 0 0,1-1 0,-1 1 0,0 0 0,0 0 0,2-1 0,4-1 0,0 1 0,1 0 0,-1 1 0,1 0 0,0 0 0,-1 1 0,1-1 0,-1 2 0,1-1 0,9 3 0,8 1 0,42 13 0,-6 5 0,-2 3 0,0 3 0,97 61 0,-146-83 0,-9-4 0,1-1 0,-1 0 0,1 0 0,0 0 0,0 0 0,-1 0 0,1 0 0,0 0 0,0-1 0,4 1 0,-5-1 0,-1 0 0,1-1 0,0 1 0,0-1 0,-1 0 0,1 1 0,0-1 0,-1 0 0,1 1 0,-1-1 0,1 0 0,-1 0 0,1 1 0,-1-1 0,1 0 0,-1 0 0,0 0 0,1 0 0,-1 1 0,0-1 0,0 0 0,0 0 0,0 0 0,0 0 0,0 0 0,0 0 0,0 0 0,0 0 0,0-1 0,-1-231 109,-1 96-1583,2 116-5352</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3:38.192"/>
    </inkml:context>
    <inkml:brush xml:id="br0">
      <inkml:brushProperty name="width" value="0.05" units="cm"/>
      <inkml:brushProperty name="height" value="0.05" units="cm"/>
    </inkml:brush>
  </inkml:definitions>
  <inkml:trace contextRef="#ctx0" brushRef="#br0">1 104 24575,'163'-2'0,"202"-30"0,272-30 0,-249 57 0,-218 7 0,-70-3 0,-40-2 0,1 3 0,-1 3 0,101 17 0,-107-9 0,1-3 0,71 3 0,111-11 0,23 1 0,-162 11 0,-67-6 0,53 2 0,-16-9 0,-36-1 0,0 2 0,0 1 0,49 9 0,3 10 0,-137-53 0,-22-9 0,73 39 0,10 4 0,12 4 0,-15-2 0,-1 0 0,1-1 0,-1 1 0,0 1 0,0-1 0,0 1 0,0 0 0,-1 0 0,1 0 0,-1 0 0,0 0 0,0 1 0,-1-1 0,1 1 0,-1 0 0,0 0 0,0 0 0,-1 0 0,1 0 0,-1 0 0,1 10 0,-2-8 0,-1-1 0,1 1 0,-1-1 0,0 1 0,0-1 0,-1 0 0,0 1 0,0-1 0,0 0 0,-1 0 0,0 0 0,0-1 0,0 1 0,-1-1 0,0 0 0,0 0 0,-8 8 0,-21 15-1365,16-18-5461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3:39.315"/>
    </inkml:context>
    <inkml:brush xml:id="br0">
      <inkml:brushProperty name="width" value="0.05" units="cm"/>
      <inkml:brushProperty name="height" value="0.05" units="cm"/>
    </inkml:brush>
  </inkml:definitions>
  <inkml:trace contextRef="#ctx0" brushRef="#br0">1 0 24575,'949'0'-1365,"-919"0"-5461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3:40.256"/>
    </inkml:context>
    <inkml:brush xml:id="br0">
      <inkml:brushProperty name="width" value="0.05" units="cm"/>
      <inkml:brushProperty name="height" value="0.05" units="cm"/>
    </inkml:brush>
  </inkml:definitions>
  <inkml:trace contextRef="#ctx0" brushRef="#br0">0 1 24575,'0'8'0,"0"20"0,0 13 0,0 17 0,0 11 0,0-2 0,0-4 0,0-9 0,0-9 0,0-4 0,0-5 0,0-4 0,0-3 0,0-3 0,0-1 0,0-1 0,0-4-8191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3:48.145"/>
    </inkml:context>
    <inkml:brush xml:id="br0">
      <inkml:brushProperty name="width" value="0.05" units="cm"/>
      <inkml:brushProperty name="height" value="0.05" units="cm"/>
    </inkml:brush>
  </inkml:definitions>
  <inkml:trace contextRef="#ctx0" brushRef="#br0">203 2630 24575,'0'-1189'0,"-1"1170"0,-1 0 0,-7-28 0,-1-21 0,5-340 0,7 224 0,-2 142 0,-14-325 0,11 336 0,2 21 0,1 0 0,-1-1 0,-1 1 0,0 0 0,0 0 0,-1 0 0,0 0 0,-1 0 0,0 1 0,-6-13 0,9 21 0,0 0 0,0 0 0,1 0 0,-1 0 0,0 0 0,0 0 0,0 0 0,0 0 0,0 0 0,0 1 0,-1-1 0,1 0 0,0 1 0,0-1 0,0 0 0,-1 1 0,1 0 0,0-1 0,-1 1 0,1 0 0,0 0 0,-1-1 0,1 1 0,0 0 0,-1 0 0,1 1 0,0-1 0,-1 0 0,1 0 0,0 1 0,0-1 0,-1 0 0,1 1 0,0-1 0,0 1 0,-1 0 0,1-1 0,0 1 0,0 0 0,0 0 0,0 0 0,0 0 0,0 0 0,0 0 0,1 0 0,-1 0 0,0 0 0,-1 3 0,-5 6 0,0 1 0,1 1 0,0-1 0,-4 13 0,7-14 0,-31 73 0,204-331 0,-167 244 0,-3 3 0,4-4 0,0-1 0,1 1 0,-1 0 0,1 0 0,8-6 0,-12 10 0,0 0 0,0 0 0,1 1 0,-1-1 0,0 0 0,1 1 0,-1-1 0,0 1 0,1 0 0,-1-1 0,0 1 0,1 0 0,-1 0 0,1 0 0,-1 0 0,1 0 0,-1 0 0,0 0 0,1 0 0,-1 1 0,1-1 0,-1 1 0,0-1 0,1 1 0,-1-1 0,0 1 0,0 0 0,1-1 0,-1 1 0,0 0 0,0 0 0,0 0 0,1 1 0,9 11-2,-1 0 0,-1 1 0,0 0 0,-1 0 0,0 1 0,-1 0-1,7 25 1,9 15-1346,-13-35-5478</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3:49.329"/>
    </inkml:context>
    <inkml:brush xml:id="br0">
      <inkml:brushProperty name="width" value="0.05" units="cm"/>
      <inkml:brushProperty name="height" value="0.05" units="cm"/>
    </inkml:brush>
  </inkml:definitions>
  <inkml:trace contextRef="#ctx0" brushRef="#br0">1 0 24575,'0'8'0,"4"8"0,2 12 0,4 11 0,4 11 0,4 2 0,3 3 0,3 2 0,-4-5 0,0-7 0,-4-3 0,-5-4 0,-3-5 0,-4-8-8191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3:51.601"/>
    </inkml:context>
    <inkml:brush xml:id="br0">
      <inkml:brushProperty name="width" value="0.05" units="cm"/>
      <inkml:brushProperty name="height" value="0.05" units="cm"/>
    </inkml:brush>
  </inkml:definitions>
  <inkml:trace contextRef="#ctx0" brushRef="#br0">1 105 24575,'0'-2'0,"1"-1"0,-1 1 0,1-1 0,0 1 0,0 0 0,0-1 0,1 1 0,-1 0 0,0 0 0,1 0 0,-1 0 0,1 0 0,0 0 0,0 1 0,0-1 0,0 0 0,4-2 0,38-21 0,-25 17 0,0 1 0,0 0 0,0 2 0,25-4 0,-35 8 0,0-1 0,0 2 0,1-1 0,-1 1 0,1 1 0,-1-1 0,0 2 0,1-1 0,-1 1 0,0 1 0,11 3 0,-17-4 0,0 1 0,0-1 0,0 1 0,0-1 0,0 1 0,-1 0 0,1 0 0,-1 0 0,0 0 0,0 1 0,0-1 0,0 0 0,0 1 0,-1 0 0,1-1 0,-1 1 0,1 4 0,2 10 0,-1 0 0,1 24 0,-3-33 0,1 0 0,-2 0 0,1 0 0,-1 1 0,-1-1 0,1 0 0,-1 0 0,-1 0 0,0 0 0,0 0 0,-1 0 0,0 0 0,-1-1 0,0 1 0,0-1 0,-8 11 0,12-18 0,-1 0 0,0 0 0,1-1 0,-1 1 0,1 0 0,-1 0 0,1 0 0,0 0 0,-1 0 0,1 0 0,0 0 0,-1 0 0,1 0 0,0 0 0,0 0 0,0 0 0,0 0 0,0 0 0,0 0 0,0 0 0,1 0 0,-1 0 0,0 0 0,1 1 0,0-1 0,0 0 0,0 0 0,0 0 0,0 0 0,0 0 0,1 0 0,-1 0 0,0 0 0,0-1 0,1 1 0,-1-1 0,0 1 0,1-1 0,-1 1 0,3-1 0,8 2 0,1 0 0,0-2 0,17 0 0,-11 0 0,-17 0 0,1 0 0,-1 1 0,1-1 0,-1 1 0,1-1 0,-1 1 0,0 0 0,1 0 0,-1 0 0,0 0 0,0 0 0,1 0 0,-1 1 0,0-1 0,0 1 0,-1 0 0,1-1 0,0 1 0,2 3 0,-2-1 0,1 0 0,-1 1 0,0-1 0,0 0 0,-1 1 0,0-1 0,1 1 0,-1 0 0,0 8 0,0 4 0,-1 0 0,-1 0 0,-1 1 0,-7 29 0,8-40 0,0 0 0,-1-1 0,0 1 0,-1-1 0,1 1 0,-1-1 0,0 0 0,-1 0 0,0 0 0,0-1 0,0 1 0,0-1 0,-1 0 0,0 0 0,0 0 0,0-1 0,-1 0 0,0 0 0,1 0 0,-1-1 0,-13 6 0,-22 6 0,23-8 0,0-1 0,-1 0 0,1-1 0,-1-1 0,0-1 0,-22 2 0,17-5-1365,3 0-5461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3:56.786"/>
    </inkml:context>
    <inkml:brush xml:id="br0">
      <inkml:brushProperty name="width" value="0.05" units="cm"/>
      <inkml:brushProperty name="height" value="0.05" units="cm"/>
    </inkml:brush>
  </inkml:definitions>
  <inkml:trace contextRef="#ctx0" brushRef="#br0">1 545 24575,'18'0'0,"0"-2"0,0 0 0,0-1 0,-1-1 0,1-1 0,17-6 0,98-49 0,-70 29 0,124-47 0,-65 28 0,8-12 0,-75 33 0,69-24 0,-38 24 0,-24 10 0,-2-3 0,62-32 0,-120 54 0,-1-1 0,0 1 0,0 0 0,0-1 0,0 0 0,0 1 0,0-1 0,0 1 0,0-1 0,-1 0 0,1 0 0,0 0 0,0 1 0,0-1 0,-1 0 0,1 0 0,-1 0 0,1 0 0,0 0 0,-1-2 0,0 3 0,0-1 0,-1 0 0,1 1 0,0-1 0,-1 1 0,1-1 0,-1 1 0,1-1 0,-1 1 0,1-1 0,-1 1 0,1 0 0,-1-1 0,0 1 0,1 0 0,-1-1 0,1 1 0,-1 0 0,0 0 0,1-1 0,-1 1 0,0 0 0,-1 0 0,-52-5 0,51 5 0,-59 0 0,50 1 0,42 0 0,-21-1-170,0 0-1,0 0 0,0 1 1,0 1-1,0-1 0,-1 1 1,18 7-1,-8 1-6655</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3:57.341"/>
    </inkml:context>
    <inkml:brush xml:id="br0">
      <inkml:brushProperty name="width" value="0.05" units="cm"/>
      <inkml:brushProperty name="height" value="0.05" units="cm"/>
    </inkml:brush>
  </inkml:definitions>
  <inkml:trace contextRef="#ctx0" brushRef="#br0">538 1 24575,'0'4'0,"-5"6"0,-4 5 0,-19 9 0,-25 8 0,-12 4 0,-7-2 0,-5-1 0,3-2 0,10-7 0,11-3 0,15-5-8191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3:58.026"/>
    </inkml:context>
    <inkml:brush xml:id="br0">
      <inkml:brushProperty name="width" value="0.05" units="cm"/>
      <inkml:brushProperty name="height" value="0.05" units="cm"/>
    </inkml:brush>
  </inkml:definitions>
  <inkml:trace contextRef="#ctx0" brushRef="#br0">1 30 24575,'0'-4'0,"4"-2"0,1-3 0,5-1 0,4 10 0,4 17 0,7 19 0,8 16 0,3 11 0,-5 0 0,-8-8 0,-8-8 0,-6-12-8191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2:51.953"/>
    </inkml:context>
    <inkml:brush xml:id="br0">
      <inkml:brushProperty name="width" value="0.05" units="cm"/>
      <inkml:brushProperty name="height" value="0.05" units="cm"/>
    </inkml:brush>
  </inkml:definitions>
  <inkml:trace contextRef="#ctx0" brushRef="#br0">0 76 24575,'53'-3'0,"103"-18"0,22-3 0,-12 11 97,28-2-1559,-172 15-5364</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00.182"/>
    </inkml:context>
    <inkml:brush xml:id="br0">
      <inkml:brushProperty name="width" value="0.05" units="cm"/>
      <inkml:brushProperty name="height" value="0.05" units="cm"/>
    </inkml:brush>
  </inkml:definitions>
  <inkml:trace contextRef="#ctx0" brushRef="#br0">320 1879 24575,'-25'-535'0,"-1"-44"0,23 507 0,-4-1 0,-24-111 0,0 5 0,24 138 0,-2 0 0,-1 0 0,-30-74 0,40 114 0,0 0 0,-1 0 0,1 0 0,0 0 0,-1 0 0,1 0 0,-1 1 0,1-1 0,-1 0 0,0 0 0,1 0 0,-1 0 0,0 1 0,0-1 0,1 0 0,-1 1 0,0-1 0,0 1 0,0-1 0,0 1 0,0-1 0,0 1 0,0-1 0,0 1 0,0 0 0,-1-1 0,1 2 0,-1-1 0,1 0 0,-1 1 0,1-1 0,0 1 0,-1 0 0,1-1 0,-1 1 0,1 0 0,0 0 0,0 0 0,-1 0 0,1 0 0,0 0 0,-1 2 0,-6 6 0,1 1 0,0 1 0,-8 14 0,13-21 0,-5 9 0,-1 1 0,2 1 0,0-1 0,0 1 0,2 0 0,0 0 0,-4 31 0,7-46 0,1 1 0,0 0 0,0 0 0,0-1 0,0 1 0,0 0 0,0 0 0,0-1 0,1 1 0,-1 0 0,0 0 0,0-1 0,0 1 0,1 0 0,-1-1 0,0 1 0,1 0 0,-1-1 0,1 1 0,-1 0 0,0-1 0,2 1 0,-2 0 0,1-1 0,0 0 0,-1 0 0,1 0 0,-1 0 0,1 0 0,0-1 0,-1 1 0,1 0 0,-1 0 0,1 0 0,0 0 0,-1-1 0,1 1 0,-1 0 0,1 0 0,-1-1 0,1 1 0,-1-1 0,1 1 0,0-1 0,27-30 0,-26 28 0,20-26 0,-13 16 0,0 1 0,0 1 0,1 0 0,16-14 0,-23 22 0,0 1 0,1 0 0,-1-1 0,1 1 0,0 1 0,-1-1 0,1 0 0,0 1 0,0 0 0,0 0 0,0 0 0,0 0 0,0 1 0,1 0 0,-1 0 0,0 0 0,0 0 0,0 0 0,0 1 0,7 2 0,2 1 0,-1 1 0,0 1 0,0 0 0,-1 1 0,0 0 0,0 1 0,10 9 0,9 6 0,-26-20-227,0 0-1,0 1 1,-1-1-1,1 1 1,5 7-1,0 4-6598</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00.883"/>
    </inkml:context>
    <inkml:brush xml:id="br0">
      <inkml:brushProperty name="width" value="0.05" units="cm"/>
      <inkml:brushProperty name="height" value="0.05" units="cm"/>
    </inkml:brush>
  </inkml:definitions>
  <inkml:trace contextRef="#ctx0" brushRef="#br0">12 1 24575,'-4'0'0,"-2"8"0,5 16 0,6 7 0,7 8 0,6 5 0,-1-1 0,-3 1 0,-4 1 0,1-7 0,-2-1 0,-2 1 0,1-6 0,1 0 0,-3-5-8191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02.354"/>
    </inkml:context>
    <inkml:brush xml:id="br0">
      <inkml:brushProperty name="width" value="0.05" units="cm"/>
      <inkml:brushProperty name="height" value="0.05" units="cm"/>
    </inkml:brush>
  </inkml:definitions>
  <inkml:trace contextRef="#ctx0" brushRef="#br0">43 27 24575,'4'-2'0,"1"-1"0,0 1 0,0 0 0,0 0 0,0 0 0,0 1 0,0 0 0,0 0 0,0 0 0,1 1 0,8-1 0,0 0 0,34-4 0,0 3 0,71 4 0,-116-2 0,-1 1 0,0-1 0,1 1 0,-1-1 0,0 1 0,0 0 0,0 0 0,0 0 0,0 0 0,0 1 0,0-1 0,0 0 0,0 1 0,0-1 0,-1 1 0,1 0 0,0 0 0,-1-1 0,0 1 0,1 0 0,-1 0 0,0 0 0,0 1 0,0-1 0,0 0 0,-1 0 0,1 0 0,0 5 0,1 5 0,0 1 0,-1 0 0,-1 0 0,-1 14 0,1-8 0,0 29 0,2-27 0,-2 0 0,-1 0 0,0 0 0,-9 41 0,3-48 0,0 3 0,7-16 0,0-1 0,0 1 0,0-1 0,0 0 0,0 1 0,0-1 0,0 1 0,0-1 0,1 0 0,-1 1 0,0-1 0,0 0 0,1 1 0,-1-1 0,0 0 0,0 1 0,1-1 0,-1 0 0,0 0 0,1 1 0,-1-1 0,0 0 0,1 0 0,-1 1 0,0-1 0,1 0 0,-1 0 0,0 0 0,1 0 0,-1 0 0,1 0 0,-1 0 0,0 0 0,1 0 0,-1 0 0,1 0 0,-1 0 0,1 0 0,-1 0 0,1 0 0,38-1 0,-30 0 0,1 0 0,-1 1 0,1 0 0,-1 1 0,16 2 0,-23-2 0,1 0 0,-1-1 0,1 1 0,-1 1 0,0-1 0,1 0 0,-1 1 0,0-1 0,0 1 0,0 0 0,0-1 0,0 1 0,0 0 0,-1 0 0,1 0 0,-1 1 0,1-1 0,-1 0 0,0 1 0,0-1 0,0 0 0,0 1 0,0-1 0,1 6 0,1 10 0,-1 1 0,-1 0 0,0-1 0,-1 1 0,-1 0 0,-5 26 0,5-41 0,0 1 0,-1-1 0,0 0 0,0 0 0,0 0 0,0 0 0,-1 0 0,1-1 0,-1 1 0,0-1 0,0 1 0,0-1 0,-1 0 0,1 0 0,-1 0 0,0-1 0,-6 4 0,-8 4 0,-1-2 0,-31 11 0,42-16 0,-66 19 0,-128 22 0,197-43-79,-4 1-64,1 0 0,-1-1 0,0 0 0,0-1 0,1 1 0,-1-2 1,0 1-1,-14-4 0,10-1-6683</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17.395"/>
    </inkml:context>
    <inkml:brush xml:id="br0">
      <inkml:brushProperty name="width" value="0.05" units="cm"/>
      <inkml:brushProperty name="height" value="0.05" units="cm"/>
    </inkml:brush>
  </inkml:definitions>
  <inkml:trace contextRef="#ctx0" brushRef="#br0">533 0 24575,'-4'4'0,"-14"19"0,-12 25 0,-10 27 0,-10 16 0,-10 18 0,-2 12 0,5-2 0,3-9 0,3-11 0,6-17 0,11-19 0,14-29 0,12-19-8191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18.266"/>
    </inkml:context>
    <inkml:brush xml:id="br0">
      <inkml:brushProperty name="width" value="0.05" units="cm"/>
      <inkml:brushProperty name="height" value="0.05" units="cm"/>
    </inkml:brush>
  </inkml:definitions>
  <inkml:trace contextRef="#ctx0" brushRef="#br0">0 6 24575,'5'-4'0,"0"2"0,5 7 0,4 14 0,4 17 0,7 18 0,9 14 0,1 3 0,4 2 0,4 1 0,-2 1 0,-3-8 0,-8-12 0,-9-10 0,-5-10 0,1-5 0,-4-5 0,-4-6-8191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19.073"/>
    </inkml:context>
    <inkml:brush xml:id="br0">
      <inkml:brushProperty name="width" value="0.05" units="cm"/>
      <inkml:brushProperty name="height" value="0.05" units="cm"/>
    </inkml:brush>
  </inkml:definitions>
  <inkml:trace contextRef="#ctx0" brushRef="#br0">472 0 24575,'-4'0'0,"-10"0"0,-7 0 0,-17 0 0,-13 0 0,-12 5 0,1 1 0,3-1 0,7-1 0,8 0 0,7-2 0,11-1-8191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20.874"/>
    </inkml:context>
    <inkml:brush xml:id="br0">
      <inkml:brushProperty name="width" value="0.05" units="cm"/>
      <inkml:brushProperty name="height" value="0.05" units="cm"/>
    </inkml:brush>
  </inkml:definitions>
  <inkml:trace contextRef="#ctx0" brushRef="#br0">5 307 24575,'0'0'0,"0"0"0,-1 0 0,1-1 0,0 1 0,-1 0 0,1 0 0,0 0 0,0-1 0,0 1 0,-1 0 0,1 0 0,0-1 0,0 1 0,0 0 0,-1-1 0,1 1 0,0 0 0,0-1 0,0 1 0,0 0 0,0 0 0,0-1 0,0 1 0,0 0 0,0-1 0,0 1 0,0 0 0,0-1 0,0 1 0,0 0 0,0-1 0,0 1 0,0 0 0,0-1 0,0 1 0,1 0 0,-1-1 0,0 1 0,0 0 0,0 0 0,0-1 0,1 1 0,-1 0 0,0 0 0,0-1 0,1 1 0,-1 0 0,0 0 0,0 0 0,1-1 0,-1 1 0,0 0 0,1 0 0,-1 0 0,0 0 0,1 0 0,-1 0 0,25-5 0,382-3 0,-262 10 0,-81 0 0,-39 0 0,1-1 0,0-2 0,0 0 0,-1-2 0,34-7 0,-57 10 0,0-1 0,0 0 0,1 1 0,-1-1 0,0 0 0,0 0 0,0-1 0,0 1 0,-1 0 0,1-1 0,0 1 0,0-1 0,-1 1 0,1-1 0,-1 0 0,1 0 0,-1 1 0,0-1 0,0 0 0,0 0 0,0-1 0,1-1 0,-1 0 0,-1 0 0,1 0 0,-1-1 0,0 1 0,0 0 0,0 0 0,-1 0 0,1-1 0,-1 1 0,0 0 0,-2-5 0,-3-5 0,0-1 0,-1 1 0,0 1 0,-1-1 0,-15-18 0,-38-30 0,60 62 0,1 0 0,-1 0 0,1-1 0,-1 1 0,1 0 0,-1-1 0,1 1 0,-1-1 0,1 1 0,0-1 0,-1 1 0,1-1 0,0 1 0,-1-1 0,1 1 0,0-1 0,0 1 0,0-1 0,-1 1 0,1-1 0,0 1 0,0-1 0,0 0 0,0 1 0,0-1 0,0 1 0,0-1 0,0 0 0,0 1 0,0-1 0,1 0 0,17 0 0,28 14 0,-25-4 0,0 2 0,0 0 0,22 16 0,-36-23 0,0 1 0,-1 1 0,1-1 0,-1 1 0,0 0 0,-1 1 0,1-1 0,-1 1 0,-1 0 0,1 0 0,-1 1 0,3 8 0,-6-13 0,0 0 0,0 0 0,-1 0 0,1 0 0,-1 0 0,0 0 0,0 0 0,0 1 0,-1-1 0,1 0 0,-1 0 0,1 0 0,-1 0 0,0 0 0,0 0 0,-2 3 0,0 0 0,0-1 0,-1 0 0,0 0 0,0 0 0,0 0 0,-1-1 0,-7 7 0,-4 1 0,-2 0 0,0-1 0,-34 15 0,44-22-227,1 1-1,0-1 1,0 1-1,0 0 1,-8 8-1,4-2-6598</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21.849"/>
    </inkml:context>
    <inkml:brush xml:id="br0">
      <inkml:brushProperty name="width" value="0.05" units="cm"/>
      <inkml:brushProperty name="height" value="0.05" units="cm"/>
    </inkml:brush>
  </inkml:definitions>
  <inkml:trace contextRef="#ctx0" brushRef="#br0">1 1 24575,'4'4'0,"14"2"0,29-1 0,23 4 0,22-1 0,10 0 0,-2-3 0,-15-1 0,-18-2 0,-15-1 0,-13-1 0,-13 0-8191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22.534"/>
    </inkml:context>
    <inkml:brush xml:id="br0">
      <inkml:brushProperty name="width" value="0.05" units="cm"/>
      <inkml:brushProperty name="height" value="0.05" units="cm"/>
    </inkml:brush>
  </inkml:definitions>
  <inkml:trace contextRef="#ctx0" brushRef="#br0">1 0 24575,'0'5'0,"4"0"0,10 0 0,15 0 0,19-2 0,10-1 0,4-1 0,-5-1 0,-8 0 0,-8 0 0,-11 0-8191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28.466"/>
    </inkml:context>
    <inkml:brush xml:id="br0">
      <inkml:brushProperty name="width" value="0.05" units="cm"/>
      <inkml:brushProperty name="height" value="0.05" units="cm"/>
    </inkml:brush>
  </inkml:definitions>
  <inkml:trace contextRef="#ctx0" brushRef="#br0">179 127 24575,'1'-1'0,"-1"0"0,0 0 0,0 0 0,0 0 0,0 0 0,0 0 0,0 0 0,0 0 0,-1 0 0,1 0 0,0 0 0,-1 0 0,1 0 0,0 0 0,-1 0 0,1 0 0,-1 0 0,1 0 0,-1 0 0,0 0 0,-1-1 0,1 2 0,1 0 0,-1 0 0,0 0 0,0 0 0,0 0 0,1 0 0,-1 0 0,0 0 0,0 0 0,0 1 0,1-1 0,-1 0 0,0 0 0,0 1 0,1-1 0,-1 0 0,0 1 0,1-1 0,-1 1 0,0-1 0,0 2 0,-7 5 0,0 1 0,1 0 0,-7 10 0,10-14 0,-100 143 0,94-136 0,12-16 0,17-25 0,162-193 0,-176 217 0,1 0 0,-1 1 0,1 0 0,0 0 0,0 0 0,0 0 0,0 1 0,15-6 0,-19 9 0,1 0 0,-1 1 0,0-1 0,1 1 0,-1 0 0,1 0 0,-1 0 0,0 0 0,1 0 0,-1 0 0,1 1 0,-1-1 0,0 1 0,1 0 0,-1 0 0,0-1 0,0 1 0,0 1 0,0-1 0,0 0 0,0 1 0,0-1 0,0 1 0,0-1 0,0 1 0,-1 0 0,1 0 0,-1 0 0,1 0 0,1 3 0,14 23 0,-2 1 0,-1 1 0,-1 0 0,12 41 0,3 7 0,-25-69 0,2 0 0,-2 0 0,1 1 0,-1-1 0,0 1 0,-1 0 0,-1 0 0,1 0 0,-1 10 0,-1-18 0,-1-1 0,1 1 0,-1 0 0,1-1 0,-1 1 0,1-1 0,-1 1 0,0-1 0,0 1 0,0-1 0,0 0 0,0 1 0,0-1 0,0 0 0,-1 0 0,1 0 0,0 0 0,-1 0 0,1 0 0,0 0 0,-1 0 0,1-1 0,-1 1 0,-2 0 0,-42 9 0,40-9 0,-65 5-46,-132-6 1,115-3-1229,62 3-5552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2:53.007"/>
    </inkml:context>
    <inkml:brush xml:id="br0">
      <inkml:brushProperty name="width" value="0.05" units="cm"/>
      <inkml:brushProperty name="height" value="0.05" units="cm"/>
    </inkml:brush>
  </inkml:definitions>
  <inkml:trace contextRef="#ctx0" brushRef="#br0">0 76 24575,'0'-4'0,"5"-6"0,4-1 0,6 2 0,9 1 0,8-1 0,7 1 0,10 1 0,1 3 0,0 1 0,-5 1 0,0 2 0,-5 0 0,-5 0 0,-8 0-8191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29.486"/>
    </inkml:context>
    <inkml:brush xml:id="br0">
      <inkml:brushProperty name="width" value="0.05" units="cm"/>
      <inkml:brushProperty name="height" value="0.05" units="cm"/>
    </inkml:brush>
  </inkml:definitions>
  <inkml:trace contextRef="#ctx0" brushRef="#br0">1 0 24575,'0'4'0,"4"88"0,-3-79 0,1 0 0,1 1 0,0-1 0,0 0 0,2-1 0,7 18 0,-7-22 0,-1 0 0,2 1 0,-1-2 0,1 1 0,0-1 0,1 0 0,-1 0 0,1-1 0,1 0 0,-1 0 0,11 6 0,-7-7 0,0 0 0,1 0 0,-1-1 0,1-1 0,0 0 0,0 0 0,0-2 0,17 2 0,-1-1 0,1-2 0,33-3 0,-54 3 0,0-1 0,1-1 0,-1 0 0,0 0 0,0 0 0,-1-1 0,1 0 0,-1-1 0,1 0 0,-1 0 0,0 0 0,9-8 0,-12 8 0,-1 0 0,0-1 0,0 1 0,-1 0 0,1-1 0,-1 0 0,0 1 0,0-1 0,0 0 0,-1 0 0,0 0 0,0 0 0,1-6 0,-1 0 0,0 0 0,-1 0 0,0 0 0,-4-20 0,11 112 0,11-11-1365,-10-42-5461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37.749"/>
    </inkml:context>
    <inkml:brush xml:id="br0">
      <inkml:brushProperty name="width" value="0.05" units="cm"/>
      <inkml:brushProperty name="height" value="0.05" units="cm"/>
    </inkml:brush>
  </inkml:definitions>
  <inkml:trace contextRef="#ctx0" brushRef="#br0">1 1 24575,'12'0'0,"22"0"0,25 0 0,28 0 0,25 0 0,5 0 0,-4 0 0,-9 0 0,-14 0 0,-18 0 0,-21 0-8191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38.367"/>
    </inkml:context>
    <inkml:brush xml:id="br0">
      <inkml:brushProperty name="width" value="0.05" units="cm"/>
      <inkml:brushProperty name="height" value="0.05" units="cm"/>
    </inkml:brush>
  </inkml:definitions>
  <inkml:trace contextRef="#ctx0" brushRef="#br0">1 1 24575,'0'8'0,"0"11"0,0 20 0,0 28 0,0 27 0,0 11 0,0 0 0,0-10 0,0-16 0,0-18 0,0-14 0,0-17-8191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38.985"/>
    </inkml:context>
    <inkml:brush xml:id="br0">
      <inkml:brushProperty name="width" value="0.05" units="cm"/>
      <inkml:brushProperty name="height" value="0.05" units="cm"/>
    </inkml:brush>
  </inkml:definitions>
  <inkml:trace contextRef="#ctx0" brushRef="#br0">1 0 24575,'8'0'0,"15"0"0,13 0 0,16 0 0,13 0 0,3 0 0,-2 0 0,-3 0 0,-8 0 0,-14 0-8191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39.697"/>
    </inkml:context>
    <inkml:brush xml:id="br0">
      <inkml:brushProperty name="width" value="0.05" units="cm"/>
      <inkml:brushProperty name="height" value="0.05" units="cm"/>
    </inkml:brush>
  </inkml:definitions>
  <inkml:trace contextRef="#ctx0" brushRef="#br0">26 21 24575,'-4'0'0,"-1"-4"0,-1-5 0,2 2 0,1 16 0,1 35 0,1 31 0,1 24 0,0 12 0,0 4 0,4-10 0,2-13 0,0-15 0,-2-16 0,-1-18-8191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41.801"/>
    </inkml:context>
    <inkml:brush xml:id="br0">
      <inkml:brushProperty name="width" value="0.05" units="cm"/>
      <inkml:brushProperty name="height" value="0.05" units="cm"/>
    </inkml:brush>
  </inkml:definitions>
  <inkml:trace contextRef="#ctx0" brushRef="#br0">217 37 24575,'-3'0'0,"1"1"0,0-1 0,0 1 0,0-1 0,-1 1 0,1 0 0,0 0 0,0 0 0,0 0 0,0 1 0,0-1 0,1 0 0,-4 4 0,-21 23 0,22-23 0,-9 12 0,1 1 0,-19 37 0,25-41 0,-1 0 0,-1-1 0,0 0 0,-1 0 0,0-1 0,-19 20 0,28-32 0,0 0 0,0 1 0,0-1 0,0 0 0,-1 0 0,1 0 0,0 0 0,0 1 0,0-1 0,0 0 0,0 0 0,0 0 0,0 0 0,-1 0 0,1 1 0,0-1 0,0 0 0,0 0 0,0 0 0,0 0 0,-1 0 0,1 0 0,0 0 0,0 0 0,0 0 0,0 0 0,-1 0 0,1 0 0,0 0 0,0 0 0,0 0 0,-1 0 0,1 0 0,0 0 0,0 0 0,0 0 0,0 0 0,-1 0 0,1 0 0,0 0 0,0 0 0,0 0 0,0 0 0,-1 0 0,1 0 0,0 0 0,0-1 0,0 1 0,0 0 0,0 0 0,0 0 0,-1 0 0,1 0 0,0 0 0,0-1 0,0 1 0,0 0 0,0 0 0,2-16 0,11-19 0,10-14 0,1 1 0,36-51 0,-58 95 0,0 1 0,1 0 0,0 0 0,-1 0 0,1 0 0,0 0 0,0 0 0,1 1 0,-1-1 0,0 1 0,1 0 0,5-2 0,-6 3 0,-1 0 0,1 1 0,-1 0 0,1-1 0,0 1 0,-1 0 0,1 0 0,-1 1 0,1-1 0,-1 0 0,1 1 0,-1 0 0,1-1 0,-1 1 0,0 0 0,1 0 0,-1 0 0,0 1 0,0-1 0,0 1 0,3 2 0,13 12 0,-2 0 0,0 2 0,-1 0 0,0 0 0,-2 2 0,0 0 0,10 22 0,-3-8 0,29 41 0,-48-75 0,0 1 0,0 0 0,0 0 0,0 0 0,-1 0 0,1 0 0,0 0 0,-1 0 0,1 0 0,-1 0 0,1 0 0,-1 0 0,1 0 0,-1 0 0,0 0 0,0 0 0,1 1 0,-1-1 0,0 0 0,0 0 0,0 0 0,0 1 0,-1-1 0,1 1 0,-1-1 0,-1 1 0,1-1 0,-1 0 0,1 0 0,-1 0 0,1 0 0,-1-1 0,0 1 0,1 0 0,-1-1 0,0 1 0,0-1 0,1 0 0,-1 1 0,0-1 0,0 0 0,-1 0 0,-83 5-14,-104-6 0,86-1-1323,69 1-5489</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42.728"/>
    </inkml:context>
    <inkml:brush xml:id="br0">
      <inkml:brushProperty name="width" value="0.05" units="cm"/>
      <inkml:brushProperty name="height" value="0.05" units="cm"/>
    </inkml:brush>
  </inkml:definitions>
  <inkml:trace contextRef="#ctx0" brushRef="#br0">1 32 24575,'1'9'0,"-1"-1"0,2 1 0,-1-1 0,1 0 0,1 0 0,0 0 0,6 13 0,31 52 0,-34-64 0,-2-3 0,1 0 0,0-1 0,0 1 0,0-1 0,0 0 0,1-1 0,0 0 0,0 1 0,0-2 0,0 1 0,1-1 0,-1 0 0,1 0 0,0-1 0,0 0 0,0 0 0,0 0 0,0-1 0,0 0 0,1-1 0,-1 1 0,0-2 0,0 1 0,1-1 0,-1 0 0,0 0 0,0-1 0,0 0 0,0 0 0,9-4 0,-10 2 8,1 0-1,-1 0 1,0 0-1,0-1 1,0 1-1,-1-1 1,0-1-1,0 1 1,0-1-1,0 0 1,-1 0-1,0 0 1,0-1-1,-1 0 1,3-6-1,2-6-304,-1-1 0,-1 0 0,0 0 0,2-23 0,-4 8-6529</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44.139"/>
    </inkml:context>
    <inkml:brush xml:id="br0">
      <inkml:brushProperty name="width" value="0.05" units="cm"/>
      <inkml:brushProperty name="height" value="0.05" units="cm"/>
    </inkml:brush>
  </inkml:definitions>
  <inkml:trace contextRef="#ctx0" brushRef="#br0">120 518 24575,'-1'0'0,"0"0"0,0 0 0,0-1 0,0 1 0,0-1 0,0 1 0,0-1 0,0 1 0,0-1 0,0 0 0,0 1 0,1-1 0,-1 0 0,0 0 0,0 1 0,1-1 0,-1 0 0,0 0 0,0-1 0,-11-22 0,9 17 0,-3-5 0,-10-16 0,2-1 0,1-1 0,2-1 0,-13-49 0,24 79 0,-1 0 0,1 1 0,0-1 0,-1 0 0,1 0 0,0 1 0,0-1 0,0 0 0,0 1 0,0-1 0,0 0 0,0 0 0,0 1 0,0-1 0,0 0 0,0 0 0,0 1 0,1-1 0,-1 0 0,0 1 0,1-1 0,-1 0 0,0 1 0,1-1 0,-1 0 0,0 1 0,1-1 0,-1 1 0,1-1 0,0 0 0,0 1 0,1 0 0,-1 0 0,0 1 0,0-1 0,1 0 0,-1 1 0,0-1 0,0 1 0,0-1 0,0 1 0,0-1 0,0 1 0,0 0 0,0-1 0,2 3 0,37 37 0,0 12 0,33 57 0,14 18 0,-86-125 0,0-1 0,0 1 0,0 0 0,0-1 0,1 1 0,-1-1 0,0 0 0,1 0 0,-1 1 0,1-1 0,0 0 0,-1 0 0,1 0 0,0 0 0,-1-1 0,1 1 0,0 0 0,0-1 0,0 0 0,0 1 0,0-1 0,0 0 0,0 0 0,0 0 0,-1 0 0,1 0 0,0 0 0,0 0 0,0-1 0,0 1 0,0-1 0,0 0 0,-1 1 0,1-1 0,2-1 0,5-4 0,-1-1 0,0 1 0,0-1 0,-1-1 0,11-12 0,-18 19 0,36-43 0,55-90 0,16-59 0,-97 174 0,53-111-1365,-52 109-5461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44.963"/>
    </inkml:context>
    <inkml:brush xml:id="br0">
      <inkml:brushProperty name="width" value="0.05" units="cm"/>
      <inkml:brushProperty name="height" value="0.05" units="cm"/>
    </inkml:brush>
  </inkml:definitions>
  <inkml:trace contextRef="#ctx0" brushRef="#br0">1 10 24575,'0'-4'0,"4"-2"0,1 9 0,1 17 0,2 17 0,1 6 0,-1 9 0,-3 4 0,3-4 0,-1-1 0,-1-7 0,-1-1 0,-2-4 0,-2-9-8191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47.272"/>
    </inkml:context>
    <inkml:brush xml:id="br0">
      <inkml:brushProperty name="width" value="0.05" units="cm"/>
      <inkml:brushProperty name="height" value="0.05" units="cm"/>
    </inkml:brush>
  </inkml:definitions>
  <inkml:trace contextRef="#ctx0" brushRef="#br0">1 3 24575,'144'-2'0,"154"5"0,-293-3 0,-1 1 0,0 0 0,1 0 0,-1 0 0,0 1 0,0-1 0,0 1 0,0 0 0,0 0 0,-1 1 0,1-1 0,-1 1 0,1 0 0,-1-1 0,0 1 0,0 1 0,0-1 0,0 0 0,-1 1 0,1 0 0,-1-1 0,0 1 0,0 0 0,-1 0 0,1 0 0,-1 1 0,2 5 0,2 10 0,-1 1 0,-1 0 0,-1 0 0,-1 26 0,0-42 0,-1 0 0,0 0 0,0 0 0,0 0 0,-1 0 0,1 0 0,-1 0 0,-1 0 0,1 0 0,-1 0 0,1-1 0,-1 1 0,-1-1 0,1 1 0,-1-1 0,1 0 0,-1 0 0,-1 0 0,1 0 0,0 0 0,-1-1 0,0 0 0,0 1 0,0-1 0,0-1 0,0 1 0,-1-1 0,-8 4 0,-1 2 0,7-4 0,-1 0 0,1 0 0,-1 0 0,0-1 0,0-1 0,0 1 0,0-1 0,-10 1 0,47-1 0,45-5 0,-52 1 0,0 1 0,0 1 0,0 1 0,31 6 0,-49-6 0,0 0 0,-1 0 0,1 1 0,0-1 0,0 1 0,-1 0 0,1 0 0,-1 0 0,0 1 0,1-1 0,-1 1 0,0 0 0,-1-1 0,1 2 0,0-1 0,-1 0 0,0 0 0,1 1 0,-1-1 0,-1 1 0,1 0 0,0 0 0,-1-1 0,0 1 0,1 4 0,0 2 0,-1 0 0,0 0 0,-1 0 0,0 0 0,0 0 0,-1 0 0,0 0 0,-1-1 0,-4 13 0,3-14 0,0 0 0,-1 0 0,0-1 0,-1 1 0,1-1 0,-2 0 0,1 0 0,-1-1 0,0 0 0,0 0 0,0 0 0,-1-1 0,0 0 0,0 0 0,0 0 0,-1-1 0,0 0 0,0-1 0,-11 4 0,-6 1 0,1-1 0,-1-1 0,0-1 0,0-1 0,-34 1 0,50-5 0,0 0 0,0 0 0,0-1 0,1-1 0,-1 1 0,0-1 0,1-1 0,-1 1 0,1-1 0,-10-6 0,7 3 0,1-1 0,0 0 0,0-1 0,0 0 0,1 0 0,-13-16 0,9 10-1365,1 3-5461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2:54.561"/>
    </inkml:context>
    <inkml:brush xml:id="br0">
      <inkml:brushProperty name="width" value="0.05" units="cm"/>
      <inkml:brushProperty name="height" value="0.05" units="cm"/>
    </inkml:brush>
  </inkml:definitions>
  <inkml:trace contextRef="#ctx0" brushRef="#br0">0 1 24575,'1017'0'-1365,"-997"0"-5461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47.821"/>
    </inkml:context>
    <inkml:brush xml:id="br0">
      <inkml:brushProperty name="width" value="0.05" units="cm"/>
      <inkml:brushProperty name="height" value="0.05" units="cm"/>
    </inkml:brush>
  </inkml:definitions>
  <inkml:trace contextRef="#ctx0" brushRef="#br0">1 0 24575,'0'9'0,"0"10"0,0 7 0,0 3 0,0 1 0,0-1 0,0-5-8191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52.472"/>
    </inkml:context>
    <inkml:brush xml:id="br0">
      <inkml:brushProperty name="width" value="0.05" units="cm"/>
      <inkml:brushProperty name="height" value="0.05" units="cm"/>
    </inkml:brush>
  </inkml:definitions>
  <inkml:trace contextRef="#ctx0" brushRef="#br0">1 270 24575,'4'2'0,"-1"0"0,1 0 0,0 0 0,0-1 0,1 0 0,-1 1 0,0-1 0,0-1 0,1 1 0,-1 0 0,0-1 0,1 0 0,4-1 0,7 2 0,582 11 0,-428-14 0,-161 3 0,0-1 0,0-1 0,0 0 0,0 0 0,0-1 0,11-3 0,-17 4 0,-1 0 0,1-1 0,-1 1 0,1-1 0,-1 1 0,1-1 0,-1 0 0,0 0 0,0 0 0,0-1 0,0 1 0,0 0 0,0-1 0,-1 1 0,1-1 0,-1 0 0,0 1 0,0-1 0,0 0 0,0 0 0,0 0 0,0-3 0,0-4 0,0 1 0,-1-1 0,-1 0 0,0 1 0,0-1 0,-1 1 0,0-1 0,0 1 0,-1 0 0,-1 0 0,1 0 0,-1 0 0,-10-15 0,6 11 0,0 0 0,0 1 0,-2 0 0,1 0 0,-14-11 0,48 40 0,11 8 0,-2 1 0,43 41 0,-69-59 0,0 0 0,-1 1 0,0 0 0,0 1 0,-1-1 0,0 1 0,0 1 0,-1-1 0,-1 1 0,0 0 0,0 0 0,-1 0 0,0 0 0,1 12 0,-4-20 4,0 1 0,-1-1-1,1 0 1,-1 0 0,1 0-1,-1 1 1,0-1 0,0 0-1,-1 0 1,1 0 0,0 0 0,-1 0-1,0-1 1,0 1 0,0 0-1,0-1 1,0 0 0,0 1-1,-1-1 1,1 0 0,-1 0 0,1 0-1,-1 0 1,0-1 0,-4 2-1,-8 5-221,-1-1-1,0-1 1,-26 6-1,28-8-368,-10 3-6239</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54.758"/>
    </inkml:context>
    <inkml:brush xml:id="br0">
      <inkml:brushProperty name="width" value="0.05" units="cm"/>
      <inkml:brushProperty name="height" value="0.05" units="cm"/>
    </inkml:brush>
  </inkml:definitions>
  <inkml:trace contextRef="#ctx0" brushRef="#br0">0 392 24575,'1019'0'0,"-1006"0"0,-5 0 0,1 1 0,-1-2 0,0 1 0,0-1 0,15-4 0,-21 4 0,-1 1 0,1-1 0,-1 0 0,1 1 0,-1-1 0,0 0 0,1 0 0,-1 0 0,0 0 0,0 0 0,0 0 0,0-1 0,0 1 0,0 0 0,0 0 0,0-1 0,0 1 0,-1-1 0,1 1 0,-1-1 0,1 1 0,-1-1 0,1 1 0,-1-1 0,0 1 0,0-1 0,1 0 0,-1 1 0,-1-1 0,1 1 0,0-1 0,0 1 0,0-1 0,-1 0 0,1 1 0,-1-2 0,-5-15 0,1 0 0,-2 0 0,-1 1 0,0 1 0,-20-32 0,-1 8 0,-34-38 0,50 63 0,-1 2 0,-1-1 0,0 2 0,-27-18 0,58 40 0,1 0 0,-2 1 0,1 0 0,-2 1 0,16 17 0,66 77 0,-81-89 0,5 6 0,-10-14 0,-1 1 0,0 1 0,0 0 0,-2 0 0,1 0 0,-1 1 0,6 14 0,-13-23 0,1-1 0,-1 0 0,1 0 0,-1 0 0,0 0 0,0 0 0,0 1 0,0-1 0,0 0 0,-1 0 0,1 0 0,-1 0 0,1 0 0,-1 0 0,0 0 0,0 0 0,0 0 0,0 0 0,0 0 0,0 0 0,0 0 0,-1-1 0,1 1 0,-1 0 0,1-1 0,-1 1 0,1-1 0,-4 2 0,-5 3 0,0 0 0,-1 0 0,1-1 0,-15 4 0,-3 2 0,-50 23-1365,57-24-5461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4:57.884"/>
    </inkml:context>
    <inkml:brush xml:id="br0">
      <inkml:brushProperty name="width" value="0.05" units="cm"/>
      <inkml:brushProperty name="height" value="0.05" units="cm"/>
    </inkml:brush>
  </inkml:definitions>
  <inkml:trace contextRef="#ctx0" brushRef="#br0">229 0 24575,'0'5'0,"0"17"0,0 43 0,0 62 0,-13 50 0,-8 37 0,-5 20 0,-6 12 0,-2 6 0,5-10 0,3-29 0,6-44 0,6-36 0,6-38 0,4-30 0,3-27-8191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09.621"/>
    </inkml:context>
    <inkml:brush xml:id="br0">
      <inkml:brushProperty name="width" value="0.05" units="cm"/>
      <inkml:brushProperty name="height" value="0.05" units="cm"/>
    </inkml:brush>
  </inkml:definitions>
  <inkml:trace contextRef="#ctx0" brushRef="#br0">1 1 24575,'0'4'0,"0"6"0,4 5 0,2 4 0,3-1 0,1-8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06.778"/>
    </inkml:context>
    <inkml:brush xml:id="br0">
      <inkml:brushProperty name="width" value="0.05" units="cm"/>
      <inkml:brushProperty name="height" value="0.05" units="cm"/>
    </inkml:brush>
  </inkml:definitions>
  <inkml:trace contextRef="#ctx0" brushRef="#br0">134 1 24575,'-4'0'0,"-6"0"0,-5 0 0,-5 0 0,-2 0 0,-7 0 0,7 0 0,10 0 0,13 0 0,9 0 0,3 0-8191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07.862"/>
    </inkml:context>
    <inkml:brush xml:id="br0">
      <inkml:brushProperty name="width" value="0.05" units="cm"/>
      <inkml:brushProperty name="height" value="0.05" units="cm"/>
    </inkml:brush>
  </inkml:definitions>
  <inkml:trace contextRef="#ctx0" brushRef="#br0">11 1 24575,'5'0'0,"5"0"0,9 0 0,6 0 0,3 0 0,0 0 0,-3 4 0,-7 6 0,-15 0 0,-12 0 0,-17-3 0,-8-2 0,-3-2 0,1-2 0,6 0-8191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14.295"/>
    </inkml:context>
    <inkml:brush xml:id="br0">
      <inkml:brushProperty name="width" value="0.05" units="cm"/>
      <inkml:brushProperty name="height" value="0.05" units="cm"/>
    </inkml:brush>
  </inkml:definitions>
  <inkml:trace contextRef="#ctx0" brushRef="#br0">1 1086 24575,'0'0'0,"1"1"0,-1-1 0,0 1 0,1-1 0,-1 1 0,1-1 0,-1 0 0,1 1 0,-1-1 0,1 1 0,0-1 0,-1 0 0,1 0 0,-1 1 0,1-1 0,0 0 0,-1 0 0,1 0 0,0 0 0,-1 0 0,1 0 0,-1 0 0,1 0 0,0 0 0,-1 0 0,1 0 0,0 0 0,-1 0 0,1 0 0,0-1 0,-1 1 0,1 0 0,-1 0 0,1-1 0,0 0 0,26-7 0,150-76 0,-13 5 0,-103 53 0,0-2 0,-2-4 0,-1-2 0,-2-2 0,-2-3 0,-1-2 0,49-51 0,-79 72 0,1 0 0,1 2 0,37-21 0,25-19 0,180-155 0,-144 106 0,-85 73 0,-37 33 0,0 1 0,0-1 0,0 0 0,1 0 0,-1 0 0,0 0 0,0 0 0,0 0 0,0 0 0,-1 0 0,1-1 0,0 1 0,0 0 0,-1-1 0,1 1 0,-1 0 0,1-1 0,-1 1 0,1 0 0,-1-1 0,0 1 0,0-1 0,0 1 0,0-1 0,0 1 0,0-1 0,0 1 0,-1-2 0,0 1 0,-1 1 0,1-1 0,-1 0 0,0 1 0,1 0 0,-1-1 0,0 1 0,0 0 0,0 0 0,0 0 0,0 0 0,0 1 0,0-1 0,0 1 0,-1-1 0,1 1 0,0-1 0,-4 1 0,-82-6 0,127-1 0,0 2 0,0 1 0,50 2 0,-64 2 0,-20-1 0,1 1 0,-1 1 0,1-1 0,0 1 0,-1 0 0,10 3 0,-14-4 0,0 0 0,0 1 0,0-1 0,0 1 0,0 0 0,0-1 0,0 1 0,0 0 0,-1-1 0,1 1 0,0 0 0,0 0 0,-1 0 0,1 0 0,-1 0 0,1 0 0,-1 0 0,1 0 0,-1 0 0,1 0 0,-1 0 0,0 0 0,0 0 0,1 0 0,-1 0 0,0 0 0,0 0 0,0 0 0,0 1 0,0-1 0,0 0 0,-1 0 0,1 0 0,0 0 0,-1 0 0,1 0 0,0 0 0,-1 0 0,1 0 0,-2 1 0,-8 18-212,-2-1 0,0-1 0,-1 0 0,-1-1 0,-16 17 0,28-33 119,-18 22-6733</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16.973"/>
    </inkml:context>
    <inkml:brush xml:id="br0">
      <inkml:brushProperty name="width" value="0.05" units="cm"/>
      <inkml:brushProperty name="height" value="0.05" units="cm"/>
    </inkml:brush>
  </inkml:definitions>
  <inkml:trace contextRef="#ctx0" brushRef="#br0">263 1 24575,'0'0'0,"-1"0"0,0 1 0,0-1 0,1 0 0,-1 1 0,0-1 0,0 1 0,1-1 0,-1 1 0,0-1 0,1 1 0,-1-1 0,1 1 0,-1 0 0,1-1 0,-1 1 0,1 0 0,-1 0 0,1-1 0,0 1 0,-1 0 0,1 0 0,0-1 0,-1 1 0,1 0 0,0 0 0,0 1 0,-4 28 0,3-24 0,-30 313 0,31-316 0,-1-1 0,1 1 0,-1-1 0,1 0 0,-1 1 0,0-1 0,0 0 0,0 0 0,0 0 0,0 0 0,0 0 0,-1 0 0,1 0 0,-1 0 0,1 0 0,-1-1 0,0 1 0,0 0 0,0-1 0,0 0 0,0 1 0,0-1 0,0 0 0,0 0 0,0 0 0,-1 0 0,1-1 0,0 1 0,-4 0 0,-6 1 0,-1-1 0,1 0 0,-1-1 0,-19-3 0,9 2 0,-9 0-1365,4-1-5461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18.613"/>
    </inkml:context>
    <inkml:brush xml:id="br0">
      <inkml:brushProperty name="width" value="0.05" units="cm"/>
      <inkml:brushProperty name="height" value="0.05" units="cm"/>
    </inkml:brush>
  </inkml:definitions>
  <inkml:trace contextRef="#ctx0" brushRef="#br0">285 1 24575,'-32'16'0,"0"2"0,2 2 0,-42 33 0,27-19 0,26-21 0,-27 25 0,45-38 0,0 1 0,1 0 0,-1 0 0,0-1 0,1 1 0,-1 0 0,1 0 0,-1 0 0,1 0 0,-1 0 0,1 0 0,-1 0 0,1 0 0,0 0 0,0 0 0,-1 0 0,1 0 0,0 0 0,0 0 0,0 0 0,0 0 0,0 0 0,0 0 0,1 0 0,-1 1 0,2 1 0,-1 0 0,1 0 0,-1-1 0,1 1 0,0 0 0,0-1 0,0 0 0,3 3 0,12 10 0,0 0 0,1-2 0,1 0 0,32 17 0,91 36 0,-73-36 0,-49-20-101,191 80-1163,-166-74-5562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2:55.696"/>
    </inkml:context>
    <inkml:brush xml:id="br0">
      <inkml:brushProperty name="width" value="0.05" units="cm"/>
      <inkml:brushProperty name="height" value="0.05" units="cm"/>
    </inkml:brush>
  </inkml:definitions>
  <inkml:trace contextRef="#ctx0" brushRef="#br0">1 0 24575,'92'0'0,"0"4"0,93 16 0,-35 4-1365,-126-22-5461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20.373"/>
    </inkml:context>
    <inkml:brush xml:id="br0">
      <inkml:brushProperty name="width" value="0.05" units="cm"/>
      <inkml:brushProperty name="height" value="0.05" units="cm"/>
    </inkml:brush>
  </inkml:definitions>
  <inkml:trace contextRef="#ctx0" brushRef="#br0">2784 76 24575,'-246'-17'0,"99"4"0,-927-32 0,-222 46-1365,1275-1-5461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50.032"/>
    </inkml:context>
    <inkml:brush xml:id="br0">
      <inkml:brushProperty name="width" value="0.05" units="cm"/>
      <inkml:brushProperty name="height" value="0.05" units="cm"/>
    </inkml:brush>
  </inkml:definitions>
  <inkml:trace contextRef="#ctx0" brushRef="#br0">1 616 24575,'0'-574'0,"0"571"0,0 1 0,0-1 0,0 0 0,0 0 0,1 0 0,-1 1 0,1-1 0,-1 0 0,1 1 0,0-1 0,0 1 0,2-4 0,-3 5 0,1 1 0,-1 0 0,0 0 0,1-1 0,-1 1 0,0 0 0,1 0 0,-1 0 0,1-1 0,-1 1 0,0 0 0,1 0 0,-1 0 0,1 0 0,-1 0 0,1 0 0,-1 0 0,0 0 0,1 0 0,-1 0 0,1 0 0,-1 0 0,1 0 0,-1 0 0,0 0 0,1 0 0,-1 1 0,1-1 0,19 17 0,10 21 0,-1 1 0,-2 2 0,33 68 0,-24-24 69,16 29-1503,-43-99-5392</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50.628"/>
    </inkml:context>
    <inkml:brush xml:id="br0">
      <inkml:brushProperty name="width" value="0.05" units="cm"/>
      <inkml:brushProperty name="height" value="0.05" units="cm"/>
    </inkml:brush>
  </inkml:definitions>
  <inkml:trace contextRef="#ctx0" brushRef="#br0">320 26 24575,'-5'0'0,"-5"-4"0,-5-2 0,-4 1 0,-8 1 0,-3 1 0,0 1 0,-5 1 0,1 1 0,1-1 0,3 2 0,1-1 0,6 0-8191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2:52.154"/>
    </inkml:context>
    <inkml:brush xml:id="br0">
      <inkml:brushProperty name="width" value="0.05" units="cm"/>
      <inkml:brushProperty name="height" value="0.05" units="cm"/>
    </inkml:brush>
  </inkml:definitions>
  <inkml:trace contextRef="#ctx0" brushRef="#br0">1 321 24575,'6'-1'0,"1"0"0,0 0 0,-1-1 0,0 1 0,1-2 0,11-4 0,4-2 0,67-23 0,54-19 0,176-39 0,-316 90 0,51-16 0,-52 16 0,-1-1 0,0 0 0,0 1 0,0-1 0,1 0 0,-1 1 0,0-1 0,0 0 0,0 0 0,0 0 0,-1 0 0,1 0 0,0 0 0,1-2 0,-2 2 0,0 0 0,0 0 0,0 1 0,0-1 0,0 0 0,0 0 0,0 1 0,0-1 0,0 0 0,0 0 0,-1 1 0,1-1 0,0 0 0,-1 1 0,1-1 0,-1 0 0,1 1 0,0-1 0,-1 0 0,0 1 0,1-1 0,-1 1 0,1-1 0,-1 1 0,1-1 0,-1 1 0,0 0 0,-1-1 0,-9-5 0,0 2 0,0-1 0,0 1 0,-1 1 0,0 0 0,0 1 0,0 0 0,-15 0 0,-17-4 0,32 4 0,7 2 0,1 0 0,0-1 0,-1 0 0,1 0 0,0 0 0,0 0 0,-1-1 0,1 0 0,0 0 0,0 0 0,-6-4 0,10 5 0,0 1 0,0 0 0,-1 0 0,1 0 0,0 0 0,0 0 0,0 0 0,0-1 0,0 1 0,0 0 0,0 0 0,0 0 0,0 0 0,0-1 0,-1 1 0,1 0 0,0 0 0,0 0 0,0 0 0,0-1 0,0 1 0,0 0 0,0 0 0,0 0 0,0 0 0,1-1 0,-1 1 0,0 0 0,0 0 0,0 0 0,0 0 0,0-1 0,0 1 0,0 0 0,0 0 0,0 0 0,0 0 0,1 0 0,-1-1 0,0 1 0,0 0 0,0 0 0,0 0 0,0 0 0,1 0 0,-1 0 0,12-5 0,14 2 0,-12 3 0,0 0 0,0 1 0,-1 1 0,1 0 0,0 1 0,16 5 0,-27-7 0,0 0 0,0 0 0,0 0 0,0 1 0,0-1 0,-1 1 0,1 0 0,0 0 0,-1 0 0,1 0 0,-1 0 0,0 1 0,0-1 0,1 1 0,-2-1 0,1 1 0,0 0 0,-1 0 0,1-1 0,-1 1 0,0 0 0,0 1 0,0-1 0,0 0 0,0 0 0,-1 0 0,1 0 0,-1 1 0,0-1 0,0 0 0,-1 7 0,-2 2-102,-1-1-1,0 1 0,0-1 1,-1 1-1,-1-1 0,0-1 1,0 1-1,-1-1 1,-1 0-1,-16 17 0,21-23-133,-7 8-6590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6:17.054"/>
    </inkml:context>
    <inkml:brush xml:id="br0">
      <inkml:brushProperty name="width" value="0.05" units="cm"/>
      <inkml:brushProperty name="height" value="0.05" units="cm"/>
    </inkml:brush>
  </inkml:definitions>
  <inkml:trace contextRef="#ctx0" brushRef="#br0">0 1 24575,'0'12'0,"0"17"0,0 21 0,0 13 0,0 10 0,0-4 0,0-10 0,0-10 0,0-17 0,0-20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6:18.964"/>
    </inkml:context>
    <inkml:brush xml:id="br0">
      <inkml:brushProperty name="width" value="0.05" units="cm"/>
      <inkml:brushProperty name="height" value="0.05" units="cm"/>
    </inkml:brush>
  </inkml:definitions>
  <inkml:trace contextRef="#ctx0" brushRef="#br0">27 73 24575,'0'-2'0,"1"-1"0,-1 1 0,0-1 0,1 1 0,-1 0 0,1-1 0,0 1 0,0 0 0,0-1 0,0 1 0,0 0 0,0 0 0,0 0 0,1 0 0,-1 0 0,1 0 0,0 0 0,3-2 0,-1 1 0,0 0 0,1 0 0,0 0 0,-1 1 0,1 0 0,0 0 0,0 0 0,9-1 0,-6 1 0,0 1 0,1 0 0,-1 0 0,1 1 0,-1 0 0,1 0 0,-1 1 0,1 0 0,-1 0 0,0 1 0,9 3 0,-14-3 0,0-1 0,0 1 0,0 0 0,0 0 0,0 0 0,-1 1 0,1-1 0,-1 1 0,1-1 0,-1 1 0,0 0 0,0 0 0,0 0 0,-1 0 0,1 0 0,-1 0 0,1 0 0,-1 0 0,0 1 0,0-1 0,-1 1 0,1-1 0,-1 1 0,1 3 0,-1-4 0,0-1 0,-1 1 0,1 0 0,0-1 0,-1 1 0,0 0 0,1-1 0,-1 1 0,0-1 0,0 1 0,-1-1 0,1 0 0,0 1 0,-1-1 0,1 0 0,-1 0 0,0 0 0,0 0 0,0 0 0,0 0 0,0 0 0,0-1 0,0 1 0,-1-1 0,1 0 0,0 0 0,-1 0 0,1 0 0,-1 0 0,0 0 0,-2 0 0,-35 6 0,27-6 0,-1 1 0,0 1 0,-17 6 0,50-1 0,104 14 0,-52-11 0,95 28 0,-161-37 0,0 0 0,0 0 0,-1 0 0,0 1 0,1-1 0,-1 1 0,0 0 0,0 0 0,0 1 0,-1-1 0,1 1 0,-1 0 0,0 0 0,0 0 0,0 0 0,-1 0 0,1 1 0,2 7 0,-4-9 0,0 0 0,0 0 0,-1 0 0,1 0 0,-1 0 0,0 0 0,0 0 0,0 0 0,0 0 0,0 0 0,-1 0 0,1 0 0,-1 0 0,0 0 0,0 0 0,0 0 0,0 0 0,0 0 0,-1-1 0,0 1 0,1 0 0,-1-1 0,0 0 0,0 1 0,0-1 0,0 0 0,-1 0 0,1 0 0,0 0 0,-1 0 0,-4 2 0,-7 2 0,1 0 0,-1 0 0,0-1 0,0-1 0,-1 0 0,1-1 0,-1-1 0,-17 1 0,-126-2 0,106-3 0,-79 0-1365,109 1-5461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6:20.588"/>
    </inkml:context>
    <inkml:brush xml:id="br0">
      <inkml:brushProperty name="width" value="0.05" units="cm"/>
      <inkml:brushProperty name="height" value="0.05" units="cm"/>
    </inkml:brush>
  </inkml:definitions>
  <inkml:trace contextRef="#ctx0" brushRef="#br0">1 43 24575,'63'3'0,"79"13"0,-28-1 0,380 49 0,-494-64 0,0 0 0,0 0 0,0 0 0,0 0 0,0 0 0,0 0 0,1 0 0,-1 0 0,0 0 0,0 0 0,0 1 0,0-1 0,0 0 0,0 0 0,1 0 0,-1 0 0,0-1 0,0 1 0,0 0 0,0 0 0,0 0 0,0 0 0,0 0 0,1 0 0,-1 0 0,0 0 0,0 0 0,0 0 0,0 0 0,0 0 0,0 0 0,0 0 0,0 0 0,0-1 0,1 1 0,-1 0 0,0 0 0,0 0 0,0 0 0,0 0 0,0 0 0,0 0 0,0 0 0,0-1 0,0 1 0,0 0 0,0 0 0,0 0 0,0 0 0,0 0 0,0 0 0,0 0 0,0-1 0,0 1 0,0 0 0,0 0 0,0 0 0,0 0 0,0 0 0,0 0 0,0-1 0,0 1 0,0 0 0,0 0 0,-1 0 0,1 0 0,0 0 0,0 0 0,-9-13 0,-17-13 0,-68-72 0,103 105-82,11 11 188,34 35 1,-50-49-207,0 1 0,0 0 1,-1-1-1,0 1 0,1 0 0,-2 1 1,1-1-1,-1 0 0,0 1 1,0 0-1,0-1 0,-1 1 0,0 0 1,1 9-1,-4 6-6726</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6:32.080"/>
    </inkml:context>
    <inkml:brush xml:id="br0">
      <inkml:brushProperty name="width" value="0.05" units="cm"/>
      <inkml:brushProperty name="height" value="0.05" units="cm"/>
    </inkml:brush>
  </inkml:definitions>
  <inkml:trace contextRef="#ctx0" brushRef="#br0">527 0 24575,'-21'2'0,"0"1"0,1 1 0,-1 1 0,1 1 0,0 0 0,-26 13 0,11-5 0,-52 20 0,-93 51 0,176-83 0,1 0 0,-1 0 0,1 1 0,-1-1 0,1 1 0,0-1 0,0 1 0,0 0 0,1 0 0,-1 1 0,1-1 0,-1 1 0,1-1 0,0 1 0,0-1 0,1 1 0,-3 7 0,2 0 0,1 0 0,0 1 0,1-1 0,0 0 0,2 13 0,-2-12 0,1 4 0,-1-8 0,1-1 0,-1 1 0,1-1 0,0 0 0,5 14 0,-5-18 0,0-1 0,1 0 0,-1 0 0,0 1 0,1-1 0,0 0 0,-1 0 0,1-1 0,0 1 0,0 0 0,0 0 0,0-1 0,0 0 0,1 1 0,-1-1 0,0 0 0,1 0 0,-1 0 0,1 0 0,-1-1 0,4 2 0,37 4 0,0-2 0,0-1 0,84-7 0,-40 0 0,-18 4 0,131-7 0,-158 3 0,0-1 0,70-19 0,-71 11-1365,-8 3-5461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34.869"/>
    </inkml:context>
    <inkml:brush xml:id="br0">
      <inkml:brushProperty name="width" value="0.05" units="cm"/>
      <inkml:brushProperty name="height" value="0.05" units="cm"/>
    </inkml:brush>
  </inkml:definitions>
  <inkml:trace contextRef="#ctx0" brushRef="#br0">0 1 24575,'0'8'0,"0"12"0,0 14 0,0 31 0,0 38 0,4 31 0,6 31 0,14 20 0,11 12 0,3-14 0,1-22 0,-4-30 0,-6-29 0,-9-27 0,-8-22 0,-2-21 0,-2-15-8191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40.326"/>
    </inkml:context>
    <inkml:brush xml:id="br0">
      <inkml:brushProperty name="width" value="0.05" units="cm"/>
      <inkml:brushProperty name="height" value="0.05" units="cm"/>
    </inkml:brush>
  </inkml:definitions>
  <inkml:trace contextRef="#ctx0" brushRef="#br0">0 1 24575,'4'0'0,"19"0"0,30 0 0,39 0 0,34 0 0,12 0 0,-1 0 0,-19 0 0,-25 0 0,-25 0 0,-20 0 0,-17 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3:04.099"/>
    </inkml:context>
    <inkml:brush xml:id="br0">
      <inkml:brushProperty name="width" value="0.05" units="cm"/>
      <inkml:brushProperty name="height" value="0.05" units="cm"/>
    </inkml:brush>
  </inkml:definitions>
  <inkml:trace contextRef="#ctx0" brushRef="#br0">1 0 24575,'644'0'-1365,"-624"0"-5461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40.873"/>
    </inkml:context>
    <inkml:brush xml:id="br0">
      <inkml:brushProperty name="width" value="0.05" units="cm"/>
      <inkml:brushProperty name="height" value="0.05" units="cm"/>
    </inkml:brush>
  </inkml:definitions>
  <inkml:trace contextRef="#ctx0" brushRef="#br0">1 1 24575,'0'8'0,"0"7"0,0 18 0,0 16 0,0 8 0,0 6 0,0 2 0,0-7 0,0-8 0,0-13-8191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42.014"/>
    </inkml:context>
    <inkml:brush xml:id="br0">
      <inkml:brushProperty name="width" value="0.05" units="cm"/>
      <inkml:brushProperty name="height" value="0.05" units="cm"/>
    </inkml:brush>
  </inkml:definitions>
  <inkml:trace contextRef="#ctx0" brushRef="#br0">180 1 24575,'-37'37'0,"-62"47"0,98-83 0,0 0 0,1-1 0,-1 1 0,0-1 0,1 1 0,-1-1 0,0 1 0,0-1 0,0 0 0,0 1 0,1-1 0,-1 0 0,0 0 0,0 1 0,0-1 0,0 0 0,0 0 0,0 0 0,0 0 0,1 0 0,-1-1 0,0 1 0,0 0 0,0 0 0,0 0 0,0-1 0,0 1 0,1 0 0,-1-1 0,0 1 0,0-1 0,1 1 0,-1-1 0,0 1 0,0-2 0,-1 0 0,0-1 0,1 1 0,0-1 0,0 1 0,-1-1 0,1 1 0,1-1 0,-1 1 0,0-1 0,1 0 0,-1 0 0,1-3 0,0 2 0,0 0 0,0 0 0,0 0 0,0 0 0,1 0 0,0 0 0,0 1 0,0-1 0,2-4 0,-3 7 0,1-1 0,-1 1 0,1 0 0,-1 0 0,1 0 0,0 0 0,-1 0 0,1 0 0,0 0 0,0 0 0,0 1 0,0-1 0,0 0 0,0 0 0,0 1 0,0-1 0,0 0 0,0 1 0,0-1 0,0 1 0,1 0 0,-1-1 0,0 1 0,0 0 0,0 0 0,1 0 0,0 0 0,7 2 0,0 1 0,-1 0 0,0 1 0,0 0 0,0 0 0,0 0 0,-1 1 0,1 1 0,-1-1 0,9 10 0,6 3 0,-16-13-273,0 0 0,0 0 0,-1 0 0,9 12 0,-3 0-6553</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42.962"/>
    </inkml:context>
    <inkml:brush xml:id="br0">
      <inkml:brushProperty name="width" value="0.05" units="cm"/>
      <inkml:brushProperty name="height" value="0.05" units="cm"/>
    </inkml:brush>
  </inkml:definitions>
  <inkml:trace contextRef="#ctx0" brushRef="#br0">0 0 24575,'13'0'0,"20"0"0,14 0 0,15 0 0,9 0 0,-2 0 0,-1 0 0,-3 0 0,-5 0 0,-8 0 0,-13 0-8191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43.538"/>
    </inkml:context>
    <inkml:brush xml:id="br0">
      <inkml:brushProperty name="width" value="0.05" units="cm"/>
      <inkml:brushProperty name="height" value="0.05" units="cm"/>
    </inkml:brush>
  </inkml:definitions>
  <inkml:trace contextRef="#ctx0" brushRef="#br0">51 0 24575,'-4'0'0,"-1"13"0,0 16 0,-4 21 0,1 13 0,0 10 0,3-4 0,2-5 0,1-6 0,1-11-8191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44.479"/>
    </inkml:context>
    <inkml:brush xml:id="br0">
      <inkml:brushProperty name="width" value="0.05" units="cm"/>
      <inkml:brushProperty name="height" value="0.05" units="cm"/>
    </inkml:brush>
  </inkml:definitions>
  <inkml:trace contextRef="#ctx0" brushRef="#br0">0 0 24575,'8'9'0,"1"-1"0,-1-1 0,1 1 0,1-1 0,11 6 0,-19-12 0,0 0 0,0 0 0,0 0 0,0 0 0,0-1 0,0 1 0,0 0 0,0-1 0,0 0 0,0 0 0,0 1 0,0-1 0,0 0 0,0-1 0,0 1 0,0 0 0,0-1 0,0 1 0,1-1 0,-2 1 0,1-1 0,0 0 0,0 0 0,0 0 0,0 0 0,0 0 0,-1 0 0,1-1 0,-1 1 0,1-1 0,-1 1 0,1-1 0,-1 1 0,0-1 0,0 0 0,2-2 0,18-24 0,-21 28 0,0 0 0,0 0 0,0 0 0,0-1 0,1 1 0,-1 0 0,0 0 0,0 0 0,0 0 0,0 0 0,1-1 0,-1 1 0,0 0 0,0 0 0,1 0 0,-1 0 0,0 0 0,0 0 0,0 0 0,1 0 0,-1 0 0,0 0 0,0 0 0,1 0 0,-1 0 0,0 0 0,0 0 0,1 0 0,-1 0 0,0 0 0,0 0 0,0 0 0,1 0 0,-1 0 0,0 1 0,0-1 0,1 0 0,-1 0 0,0 0 0,0 0 0,2 22 0,-10 38 67,-30 108 0,-1 6-1566,34-138-5327</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45.439"/>
    </inkml:context>
    <inkml:brush xml:id="br0">
      <inkml:brushProperty name="width" value="0.05" units="cm"/>
      <inkml:brushProperty name="height" value="0.05" units="cm"/>
    </inkml:brush>
  </inkml:definitions>
  <inkml:trace contextRef="#ctx0" brushRef="#br0">0 126 24575,'0'-5'0,"4"-5"0,6-1 0,14 2 0,23-3 0,25 1 0,17 3 0,14-2 0,11 1 0,3-2 0,-2 1 0,-4 2 0,-16 2 0,-17 2 0,-16 3 0,-20 0-8191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46.023"/>
    </inkml:context>
    <inkml:brush xml:id="br0">
      <inkml:brushProperty name="width" value="0.05" units="cm"/>
      <inkml:brushProperty name="height" value="0.05" units="cm"/>
    </inkml:brush>
  </inkml:definitions>
  <inkml:trace contextRef="#ctx0" brushRef="#br0">1 1 24575,'0'8'0,"0"12"0,0 14 0,0 14 0,0 17 0,0 0 0,0-2 0,0-8 0,0-4 0,0-8 0,0-10-8191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47.071"/>
    </inkml:context>
    <inkml:brush xml:id="br0">
      <inkml:brushProperty name="width" value="0.05" units="cm"/>
      <inkml:brushProperty name="height" value="0.05" units="cm"/>
    </inkml:brush>
  </inkml:definitions>
  <inkml:trace contextRef="#ctx0" brushRef="#br0">1 1 24575,'7'0'0,"0"0"0,-1 0 0,1 0 0,0 1 0,0 0 0,0 1 0,-1-1 0,10 5 0,-13-5 0,-1 1 0,0-1 0,0 1 0,0 0 0,0 0 0,0 0 0,0 0 0,-1 0 0,1 0 0,-1 0 0,1 0 0,-1 1 0,0-1 0,0 1 0,0-1 0,0 1 0,0-1 0,-1 1 0,1 0 0,-1-1 0,1 1 0,-1 0 0,0-1 0,-1 6 0,1 0 0,-1-1 0,0 1 0,-1 0 0,0 0 0,0-1 0,-1 1 0,0-1 0,-4 9 0,1-3 0,6-12 0,-1 0 0,1 0 0,-1 0 0,1 0 0,-1 0 0,1 0 0,0 0 0,0 0 0,-1 0 0,1 0 0,0 0 0,0 0 0,0 0 0,0 0 0,0 0 0,0 0 0,1 0 0,-1 0 0,0 0 0,1 0 0,-1 0 0,0 0 0,1 0 0,-1 0 0,1 0 0,-1 0 0,1 0 0,0 0 0,-1-1 0,1 1 0,0 0 0,0 0 0,-1-1 0,1 1 0,0 0 0,0-1 0,0 1 0,0-1 0,0 1 0,0-1 0,0 0 0,0 1 0,0-1 0,0 0 0,2 1 0,6 0 0,0 0 0,0 0 0,1-1 0,12-1 0,-10 1 0,66-2-1365,-44 2-5461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49.540"/>
    </inkml:context>
    <inkml:brush xml:id="br0">
      <inkml:brushProperty name="width" value="0.05" units="cm"/>
      <inkml:brushProperty name="height" value="0.05" units="cm"/>
    </inkml:brush>
  </inkml:definitions>
  <inkml:trace contextRef="#ctx0" brushRef="#br0">1 56 24575,'0'460'0,"0"-803"0,0 337 0,1 0 0,0-1 0,0 1 0,0 0 0,1 0 0,0-1 0,0 1 0,1 1 0,0-1 0,0 0 0,0 1 0,1-1 0,-1 1 0,1 0 0,0 0 0,1 1 0,-1-1 0,1 1 0,0 0 0,0 0 0,1 0 0,-1 1 0,7-3 0,2-1 0,0 0 0,0 2 0,0-1 0,1 2 0,0 0 0,0 1 0,0 0 0,26 0 0,-19 2 0,-9-1 0,0 2 0,0 0 0,1 1 0,16 2 0,-28-2 0,1-1 0,-1 1 0,1-1 0,-1 1 0,1 0 0,-1 0 0,1 1 0,-1-1 0,0 0 0,0 1 0,1-1 0,-1 1 0,0 0 0,-1 0 0,1-1 0,0 1 0,0 1 0,-1-1 0,1 0 0,-1 0 0,0 0 0,0 1 0,1-1 0,-2 1 0,1-1 0,0 1 0,0 2 0,1 4 0,-1 0 0,0 0 0,0 1 0,-1-1 0,-1 0 0,1 0 0,-1 1 0,-1-1 0,0 0 0,-3 10 0,3-13 0,-1-1 0,0 1 0,0 0 0,0-1 0,-1 0 0,0 1 0,0-1 0,0-1 0,0 1 0,-1-1 0,0 0 0,0 0 0,0 0 0,0 0 0,-8 3 0,-16 7 0,19-11 0,1 1 0,1 1 0,-1 0 0,0 0 0,-12 11 0,20-15 0,1-1 0,-1 1 0,0 0 0,1 0 0,-1-1 0,1 1 0,-1 0 0,1 0 0,-1 0 0,1-1 0,0 1 0,-1 0 0,1 0 0,0 0 0,-1 0 0,1 0 0,0 0 0,0 0 0,0 0 0,0 0 0,0 0 0,0 0 0,0-1 0,1 1 0,-1 0 0,0 0 0,0 0 0,1 0 0,-1 0 0,1 0 0,-1 0 0,0-1 0,1 1 0,0 0 0,-1 0 0,1-1 0,-1 1 0,1 0 0,0-1 0,-1 1 0,1 0 0,0-1 0,0 1 0,0-1 0,0 0 0,-1 1 0,1-1 0,1 1 0,7 3 0,0 0 0,0 0 0,15 4 0,-24-8 0,41 10 0,57 7 0,-65-13 0,1 2 0,-1 1 0,45 16 0,-74-21 0,-1 0 0,1 0 0,-1 0 0,1 1 0,-1 0 0,0-1 0,0 1 0,0 0 0,-1 1 0,1-1 0,-1 0 0,1 1 0,-1 0 0,0-1 0,-1 1 0,1 0 0,-1 0 0,1 0 0,-1 0 0,0 0 0,-1 0 0,1 0 0,-1 0 0,1 6 0,-1-6 0,0 1 0,0-1 0,-1 0 0,1 0 0,-1 0 0,1 0 0,-1-1 0,0 1 0,-1 0 0,1 0 0,-1 0 0,0-1 0,0 1 0,0-1 0,0 1 0,0-1 0,-1 0 0,0 0 0,1 0 0,-1 0 0,0-1 0,-1 1 0,1-1 0,0 0 0,-6 3 0,-20 4 0,-1-1 0,0-2 0,0-1 0,-53 3 0,44-5 0,26-2 0,-31 4 0,-1-1 0,1-3 0,-1-2 0,-59-8 0,70 0-1365,6-2-5461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50.757"/>
    </inkml:context>
    <inkml:brush xml:id="br0">
      <inkml:brushProperty name="width" value="0.05" units="cm"/>
      <inkml:brushProperty name="height" value="0.05" units="cm"/>
    </inkml:brush>
  </inkml:definitions>
  <inkml:trace contextRef="#ctx0" brushRef="#br0">302 0 24575,'-3'1'0,"0"-1"0,0 1 0,0 0 0,0 0 0,0 0 0,0 0 0,0 1 0,1-1 0,-1 1 0,0 0 0,1 0 0,0 0 0,-4 3 0,-29 32 0,31-33 0,-143 171 0,146-172 0,-1-1 0,0 0 0,0-1 0,0 1 0,0 0 0,0 0 0,0-1 0,0 1 0,-1-1 0,1 0 0,0 0 0,-1 0 0,-2 1 0,4-2 0,0 0 0,-1 0 0,1-1 0,0 1 0,0 0 0,0 0 0,0-1 0,0 1 0,0-1 0,0 1 0,0-1 0,0 0 0,0 1 0,0-1 0,0 0 0,0 1 0,1-1 0,-1 0 0,0 0 0,0 0 0,1 0 0,-1 0 0,1 0 0,-1 0 0,1 0 0,-1 0 0,1 0 0,-1 0 0,1 0 0,0 0 0,-1-2 0,-3-18 0,0 1 0,0-1 0,2 1 0,1-1 0,1 0 0,3-32 0,-3 50 0,0 1 0,0 0 0,0-1 0,0 1 0,1 0 0,-1 0 0,1-1 0,0 1 0,0 0 0,0 0 0,0 0 0,0 0 0,0 0 0,0 0 0,1 0 0,-1 0 0,0 1 0,1-1 0,0 0 0,-1 1 0,1-1 0,0 1 0,0 0 0,0 0 0,2-2 0,0 2 0,0 1 0,0-1 0,0 0 0,0 1 0,0 0 0,0 0 0,0 0 0,0 0 0,-1 1 0,1 0 0,0 0 0,0 0 0,6 2 0,4 2-97,-1 1-1,0 0 1,-1 0-1,0 2 1,0-1-1,0 1 1,-1 1-1,0 0 1,-1 1-1,0 0 1,0 0-1,-1 1 0,9 14 1,-10-13-6729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4:54.673"/>
    </inkml:context>
    <inkml:brush xml:id="br0">
      <inkml:brushProperty name="width" value="0.05" units="cm"/>
      <inkml:brushProperty name="height" value="0.05" units="cm"/>
    </inkml:brush>
  </inkml:definitions>
  <inkml:trace contextRef="#ctx0" brushRef="#br0">2 1 24575,'-1'63'0,"2"71"0,0-131 0,-1-1 0,1 1 0,-1-1 0,1 1 0,0-1 0,0 1 0,0-1 0,0 1 0,0-1 0,1 0 0,-1 0 0,1 0 0,-1 0 0,1 0 0,0 0 0,0 0 0,0 0 0,0-1 0,0 1 0,0-1 0,0 1 0,1-1 0,-1 0 0,0 0 0,1 0 0,-1 0 0,1-1 0,-1 1 0,1-1 0,4 1 0,6 1 0,0-2 0,0 1 0,-1-2 0,25-3 0,-34 4 0,-1 0 0,1-1 0,-1 0 0,1 1 0,-1-1 0,0 0 0,1 0 0,-1-1 0,0 1 0,0 0 0,0-1 0,0 1 0,0-1 0,0 0 0,0 0 0,0 0 0,-1 0 0,4-4 0,-3 2 0,0 0 0,0 0 0,0-1 0,-1 1 0,1-1 0,-1 0 0,0 1 0,-1-1 0,1-9 0,-1 7 0,0 0 0,0 1 0,-1-1 0,0 0 0,0 0 0,0 0 0,-1 1 0,0-1 0,-1 1 0,1-1 0,-1 1 0,-1 0 0,1 0 0,-8-9 0,5 11-3,0-1 0,0 1 0,0 0 0,-1 0-1,0 1 1,0 0 0,0 0 0,0 0 0,0 1 0,-1 0 0,1 1-1,-8-1 1,-23-7-1321,21 4-5502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3:05.496"/>
    </inkml:context>
    <inkml:brush xml:id="br0">
      <inkml:brushProperty name="width" value="0.05" units="cm"/>
      <inkml:brushProperty name="height" value="0.05" units="cm"/>
    </inkml:brush>
  </inkml:definitions>
  <inkml:trace contextRef="#ctx0" brushRef="#br0">1 0 24575,'0'2'0,"0"0"0,0 0 0,1-1 0,-1 1 0,1 0 0,-1 0 0,1-1 0,-1 1 0,1 0 0,0-1 0,0 1 0,0-1 0,0 1 0,0-1 0,0 1 0,0-1 0,1 0 0,-1 0 0,0 1 0,1-1 0,-1 0 0,1 0 0,0 0 0,-1-1 0,1 1 0,-1 0 0,4 0 0,5 2 0,0 0 0,1-1 0,18 2 0,-10-1 0,88 9 0,201-4 0,-296-7 10,-1 0 0,0 1-1,1 0 1,10 3 0,8 3-1424,-12-5-5412</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53.084"/>
    </inkml:context>
    <inkml:brush xml:id="br0">
      <inkml:brushProperty name="width" value="0.05" units="cm"/>
      <inkml:brushProperty name="height" value="0.05" units="cm"/>
    </inkml:brush>
  </inkml:definitions>
  <inkml:trace contextRef="#ctx0" brushRef="#br0">278 52 24575,'0'-2'0,"0"0"0,0 1 0,0-1 0,0 0 0,-1 1 0,1-1 0,-1 1 0,1-1 0,-1 0 0,0 1 0,1-1 0,-1 1 0,0-1 0,0 1 0,0 0 0,0-1 0,0 1 0,0 0 0,-2-1 0,0-1 0,0 1 0,-1 1 0,1-1 0,0 0 0,-1 1 0,1-1 0,-1 1 0,-5-1 0,-8 0 0,-1 0 0,1 1 0,-20 2 0,19-1 0,9 0 0,2-1 0,0 1 0,0 1 0,-1-1 0,1 1 0,-12 3 0,16-3 0,1 0 0,0 0 0,-1 1 0,1-1 0,0 0 0,0 1 0,0 0 0,0-1 0,0 1 0,0 0 0,0 0 0,1 0 0,-1 0 0,1 0 0,-1 1 0,1-1 0,0 0 0,0 1 0,0-1 0,-1 3 0,-3 15 0,1 0 0,0 0 0,1 0 0,1 0 0,1 0 0,3 28 0,17 124 0,14 34 0,-28-322 0,-7 24 0,3-100 0,-1 187 0,1 0 0,0-1 0,1 1 0,-1 0 0,1-1 0,0 1 0,0 0 0,1 0 0,0 1 0,-1-1 0,1 0 0,1 1 0,-1 0 0,1 0 0,0 0 0,0 0 0,0 0 0,0 1 0,1 0 0,-1 0 0,1 0 0,0 0 0,0 1 0,7-3 0,-2 2 0,-1 0 0,0 0 0,1 1 0,0 0 0,-1 1 0,1 0 0,0 0 0,0 1 0,0 1 0,0-1 0,-1 2 0,17 3 0,-23-4 0,-1-1 0,0 1 0,0-1 0,0 1 0,0 0 0,0 0 0,0 0 0,0 0 0,0 0 0,0 0 0,0 0 0,-1 1 0,1-1 0,0 1 0,-1-1 0,0 1 0,1 0 0,-1 0 0,0 0 0,0-1 0,1 1 0,-2 0 0,2 3 0,-1-2 0,-1 0 0,0 0 0,0 0 0,-1 0 0,1 0 0,-1 0 0,1 0 0,-1 0 0,0 0 0,0-1 0,0 1 0,0 0 0,-1-1 0,1 1 0,-3 2 0,-5 8 0,-1-1 0,0 0 0,-1 0 0,-1-1 0,-14 10 0,-23 10 0,39-26 0,0 0 0,1 1 0,0 0 0,0 1 0,-8 8 0,16-15 0,1 1 0,-1 0 0,1-1 0,-1 1 0,1 0 0,-1 0 0,1-1 0,-1 1 0,1 0 0,0 0 0,0 0 0,-1 0 0,1-1 0,0 1 0,0 0 0,0 0 0,0 0 0,0 0 0,0 0 0,0 0 0,0 0 0,0 0 0,0-1 0,1 1 0,-1 0 0,0 0 0,1 0 0,-1 0 0,0-1 0,1 1 0,-1 0 0,1 0 0,0 0 0,27 25 0,-15-16 0,0 3 0,1 1 0,-2 0 0,0 0 0,14 24 0,-23-35 0,-1 1 0,0-1 0,0 1 0,0 0 0,0 0 0,0 0 0,-1 0 0,0 0 0,0 0 0,0 0 0,-1 1 0,1-1 0,-1 0 0,0 0 0,0 1 0,0-1 0,-1 0 0,1 0 0,-1 1 0,0-1 0,-1 0 0,1 0 0,-1 0 0,1 0 0,-1 0 0,-3 3 0,2-3-80,-1-1 0,0 1-1,0-1 1,0 0 0,0-1-1,0 1 1,-1-1 0,1 0-1,-1 0 1,0 0 0,1 0 0,-1-1-1,0 0 1,0 0 0,0 0-1,-8 0 1,-9 0-6746</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54.283"/>
    </inkml:context>
    <inkml:brush xml:id="br0">
      <inkml:brushProperty name="width" value="0.05" units="cm"/>
      <inkml:brushProperty name="height" value="0.05" units="cm"/>
    </inkml:brush>
  </inkml:definitions>
  <inkml:trace contextRef="#ctx0" brushRef="#br0">1 297 24575,'0'1'0,"1"1"0,0 0 0,0-1 0,0 1 0,0-1 0,0 0 0,0 1 0,0-1 0,0 0 0,0 1 0,1-1 0,-1 0 0,1 0 0,-1 0 0,0 0 0,1 0 0,2 0 0,30 14 0,-31-15 0,0 0 0,0 1 0,1-2 0,-1 1 0,0 0 0,0-1 0,1 1 0,-1-1 0,0 0 0,0 0 0,0 0 0,0 0 0,0-1 0,5-3 0,39-31 0,-37 28 0,21-23 0,0-1 0,-2-1 0,-2-2 0,32-52 0,-28 41 0,-31 45 0,0 1 0,1-1 0,-1 0 0,1 0 0,-1 1 0,0-1 0,1 0 0,-1 1 0,1-1 0,0 0 0,-1 1 0,1-1 0,0 1 0,-1-1 0,1 1 0,0-1 0,-1 1 0,1-1 0,0 1 0,0 0 0,0 0 0,-1-1 0,1 1 0,1 0 0,-1 1 0,0 0 0,0 0 0,0 0 0,-1 0 0,1 0 0,0 0 0,-1 0 0,1 0 0,-1 0 0,1 1 0,-1-1 0,0 0 0,0 0 0,1 1 0,-1-1 0,0 2 0,5 57 0,-2 0 0,-8 84 0,1-53 0,4-76 0,-7 107 0,5-104 0,-1 0 0,-1-1 0,-1 0 0,-12 30 0,6-21-682,-11 34-1,17-37-6143</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56.012"/>
    </inkml:context>
    <inkml:brush xml:id="br0">
      <inkml:brushProperty name="width" value="0.05" units="cm"/>
      <inkml:brushProperty name="height" value="0.05" units="cm"/>
    </inkml:brush>
  </inkml:definitions>
  <inkml:trace contextRef="#ctx0" brushRef="#br0">2 5 24575,'0'559'0,"-2"-690"0,5-151 0,-3 278 0,1 0 0,-1 0 0,1 0 0,0 0 0,1 0 0,-1 0 0,1 1 0,-1-1 0,1 1 0,0-1 0,1 1 0,-1 0 0,0-1 0,5-3 0,-1 1 0,1 1 0,-1 0 0,1 0 0,0 1 0,0-1 0,12-4 0,5 0 0,1 1 0,-1 1 0,38-6 0,-30 7 0,1 1 0,-1 2 0,1 1 0,43 4 0,-73-2 0,0 0 0,0 0 0,-1 1 0,1-1 0,0 1 0,0-1 0,0 1 0,0 0 0,-1 1 0,1-1 0,0 0 0,-1 1 0,1-1 0,-1 1 0,0 0 0,0 0 0,1 0 0,-1 0 0,0 0 0,0 0 0,-1 1 0,1-1 0,0 1 0,-1-1 0,0 1 0,1-1 0,-1 1 0,0 0 0,-1 0 0,1 0 0,0-1 0,-1 1 0,1 0 0,-1 0 0,0 0 0,0 0 0,-1 4 0,0 3 0,-1 0 0,0-1 0,0 1 0,-1-1 0,-1 1 0,1-1 0,-1 0 0,-1-1 0,-11 17 0,0-4 0,-2 0 0,0-1 0,-2-2 0,0 1 0,-31 20 0,19-17 0,-1-2 0,-1-1 0,-42 17 0,76-36 0,0 0 0,1 0 0,-1 0 0,0 0 0,0 0 0,0 0 0,0 0 0,0 0 0,0 1 0,0-1 0,0 0 0,0 0 0,0 0 0,0 0 0,0 0 0,0 0 0,0 0 0,0 0 0,0 0 0,0 1 0,0-1 0,0 0 0,0 0 0,0 0 0,0 0 0,0 0 0,0 0 0,0 0 0,0 0 0,0 1 0,0-1 0,0 0 0,0 0 0,0 0 0,0 0 0,0 0 0,0 0 0,0 0 0,0 0 0,0 0 0,0 0 0,0 1 0,0-1 0,-1 0 0,1 0 0,0 0 0,0 0 0,0 0 0,0 0 0,0 0 0,0 0 0,0 0 0,0 0 0,0 0 0,-1 0 0,1 0 0,0 0 0,16 2 0,25-1 0,62-4 0,-44 0 0,0 3 0,62 7 0,-117-7 0,0 1 0,0 0 0,0 0 0,0 0 0,0 0 0,0 1 0,0 0 0,0-1 0,-1 1 0,1 1 0,-1-1 0,1 0 0,-1 1 0,5 4 0,-7-5 0,0-1 0,0 1 0,-1 0 0,1-1 0,0 1 0,0 0 0,-1 0 0,1 0 0,-1-1 0,1 1 0,-1 0 0,0 0 0,0 0 0,0 0 0,0 0 0,0 0 0,0 0 0,-1-1 0,1 1 0,-1 0 0,1 0 0,-1 0 0,0 0 0,1-1 0,-1 1 0,0 0 0,0-1 0,0 1 0,-1-1 0,1 1 0,0-1 0,-3 3 0,-6 6 0,0-1 0,0 0 0,-1-1 0,0 0 0,-1-1 0,1 0 0,-2 0 0,-20 7 0,2-3 0,-1 0 0,-47 7 0,10-9-1365,42-7-5461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57.033"/>
    </inkml:context>
    <inkml:brush xml:id="br0">
      <inkml:brushProperty name="width" value="0.05" units="cm"/>
      <inkml:brushProperty name="height" value="0.05" units="cm"/>
    </inkml:brush>
  </inkml:definitions>
  <inkml:trace contextRef="#ctx0" brushRef="#br0">1 5 24575,'51'-2'0,"-33"1"0,-1 0 0,1 1 0,-1 1 0,1 0 0,24 6 0,-41-7 0,0 0 0,0 1 0,0-1 0,0 0 0,0 1 0,0-1 0,0 0 0,0 1 0,0-1 0,0 1 0,0 0 0,0-1 0,0 1 0,0 0 0,-1-1 0,1 1 0,0 0 0,-1 0 0,1 0 0,0-1 0,-1 1 0,1 0 0,-1 0 0,1 0 0,-1 0 0,0 0 0,1 0 0,-1 0 0,0 2 0,0-1 0,-1 0 0,1 0 0,-1 0 0,1 0 0,-1 0 0,0 0 0,0 0 0,0 0 0,0 0 0,-1 0 0,1-1 0,0 1 0,-3 2 0,-6 6 0,0-1 0,-1 0 0,-14 9 0,16-12 0,0 1 0,1 0 0,-1 0 0,1 0 0,1 1 0,0 1 0,0-1 0,0 1 0,-8 15 0,15-23 0,-1 1 0,1-1 0,-1 0 0,1 0 0,-1 0 0,1 0 0,0 1 0,0-1 0,0 0 0,0 0 0,0 1 0,0-1 0,0 0 0,0 0 0,0 1 0,0-1 0,1 0 0,-1 0 0,0 0 0,1 1 0,-1-1 0,1 0 0,1 2 0,-1-2 0,1 1 0,0 0 0,0-1 0,0 1 0,-1-1 0,1 0 0,1 1 0,-1-1 0,0 0 0,0 0 0,4 0 0,6 2 0,0 0 0,1-1 0,20 0 0,-31-2 0,32 1-1365,-5-1-5461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6:42.859"/>
    </inkml:context>
    <inkml:brush xml:id="br0">
      <inkml:brushProperty name="width" value="0.05" units="cm"/>
      <inkml:brushProperty name="height" value="0.05" units="cm"/>
    </inkml:brush>
  </inkml:definitions>
  <inkml:trace contextRef="#ctx0" brushRef="#br0">1 0 24575,'39'483'0,"-21"-327"0,-18-151 0,8 69 0,18 74 0,-26-145 0,1 1 0,1-1 0,-1 0 0,0 0 0,1 1 0,-1-1 0,1 0 0,0 0 0,0-1 0,1 1 0,-1 0 0,0-1 0,1 1 0,-1-1 0,1 0 0,0 0 0,0 0 0,0 0 0,0 0 0,0 0 0,0-1 0,1 0 0,3 1 0,7 2 0,1-1 0,0-1 0,0-1 0,21 0 0,-3 0 0,1561 23 0,-774-23 0,-657 3 0,207 33 0,-249-23 0,153-3 0,-121-7 0,491 32 0,312 7 0,-628-32 0,25 0 0,-265-10 0,86-3 0,-166 1 0,0 0 0,0 0 0,-1-1 0,1 0 0,0-1 0,0 1 0,-1-2 0,0 1 0,0-1 0,0 0 0,0 0 0,8-8 0,-6 5 0,-1-2 0,0 1 0,0-1 0,-1-1 0,-1 1 0,1-1 0,7-17 0,1-10 0,-2-1 0,-1 0 0,12-75 0,-21 96 0,10-68 50,5-132 0,-18-88-996,-1 258 427,1 17-6307</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14.498"/>
    </inkml:context>
    <inkml:brush xml:id="br0">
      <inkml:brushProperty name="width" value="0.05" units="cm"/>
      <inkml:brushProperty name="height" value="0.05" units="cm"/>
    </inkml:brush>
  </inkml:definitions>
  <inkml:trace contextRef="#ctx0" brushRef="#br0">1 0 24575,'4'0'0,"23"0"0,27 0 0,26 0 0,11 0 0,8 0 0,-9 0 0,-16 0 0,-16 0 0,-18 0-8191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15.450"/>
    </inkml:context>
    <inkml:brush xml:id="br0">
      <inkml:brushProperty name="width" value="0.05" units="cm"/>
      <inkml:brushProperty name="height" value="0.05" units="cm"/>
    </inkml:brush>
  </inkml:definitions>
  <inkml:trace contextRef="#ctx0" brushRef="#br0">17 0 24575,'-4'0'0,"-6"0"0,8 0 0,24 0 0,43 0 0,52 0 0,27 0 0,6 0 0,-11 0 0,-23 0 0,-29 0 0,-24 0 0,-23 0-8191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01.455"/>
    </inkml:context>
    <inkml:brush xml:id="br0">
      <inkml:brushProperty name="width" value="0.05" units="cm"/>
      <inkml:brushProperty name="height" value="0.05" units="cm"/>
    </inkml:brush>
  </inkml:definitions>
  <inkml:trace contextRef="#ctx0" brushRef="#br0">1 1 24575,'35'560'0,"-27"-480"0,41 368 0,4 45 0,-48-172 0,-7-176 0,2-121-1365,0-2-5461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03.725"/>
    </inkml:context>
    <inkml:brush xml:id="br0">
      <inkml:brushProperty name="width" value="0.05" units="cm"/>
      <inkml:brushProperty name="height" value="0.05" units="cm"/>
    </inkml:brush>
  </inkml:definitions>
  <inkml:trace contextRef="#ctx0" brushRef="#br0">275 52 24575,'-4'0'0,"1"1"0,0-1 0,-1 1 0,1 0 0,0 0 0,0 0 0,0 1 0,0-1 0,0 1 0,0-1 0,0 1 0,1 0 0,-1 0 0,-4 5 0,-33 39 0,30-33 0,-19 25 0,2 1 0,-26 48 0,41-65 0,1 1 0,1 1 0,1 0 0,1 0 0,-7 41 0,43-120 0,60-110 0,20-46 0,-106 207 0,0-1 0,0 0 0,1 0 0,0 1 0,-1-1 0,2 1 0,6-8 0,-10 12 0,1-1 0,0 0 0,0 1 0,-1-1 0,1 1 0,0 0 0,0-1 0,0 1 0,0 0 0,0-1 0,-1 1 0,1 0 0,0 0 0,0 0 0,0 0 0,0 0 0,0 0 0,0 0 0,2 0 0,-2 1 0,1-1 0,0 1 0,0 0 0,-1 0 0,1 0 0,-1 0 0,1 0 0,-1 1 0,1-1 0,-1 0 0,1 1 0,-1-1 0,1 3 0,27 40 0,-3 1 0,-2 1 0,25 66 0,-35-79 0,-5-13-455,-1 1 0,10 40 0,-14-37-6371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04.283"/>
    </inkml:context>
    <inkml:brush xml:id="br0">
      <inkml:brushProperty name="width" value="0.05" units="cm"/>
      <inkml:brushProperty name="height" value="0.05" units="cm"/>
    </inkml:brush>
  </inkml:definitions>
  <inkml:trace contextRef="#ctx0" brushRef="#br0">314 1 24575,'-5'0'0,"-4"0"0,-6 0 0,-5 0 0,-2 0 0,-2 0 0,-6 0 0,-1 0 0,0 0 0,-3 0 0,0 0 0,2 0 0,6 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1:24.990"/>
    </inkml:context>
    <inkml:brush xml:id="br0">
      <inkml:brushProperty name="width" value="0.05" units="cm"/>
      <inkml:brushProperty name="height" value="0.05" units="cm"/>
    </inkml:brush>
  </inkml:definitions>
  <inkml:trace contextRef="#ctx0" brushRef="#br0">1 273 24575,'0'-1'0,"0"-1"0,1 1 0,-1-1 0,1 1 0,-1-1 0,1 1 0,-1 0 0,1-1 0,0 1 0,0 0 0,-1 0 0,1-1 0,0 1 0,0 0 0,0 0 0,0 0 0,1 0 0,-1 0 0,0 0 0,0 1 0,1-1 0,-1 0 0,0 1 0,2-2 0,40-11 0,-35 11 0,35-8 0,0 2 0,64-3 0,92 7 0,-138 4 0,58 0 0,86-1 0,-191 1 0,0-1 0,0-1 0,0 0 0,0-1 0,0-1 0,15-5 0,-21 5 0,0 0 0,0 0 0,-1-1 0,1 0 0,-1 0 0,0-1 0,0 0 0,-1 0 0,1-1 0,6-9 0,-10 11 0,0 1 0,0-1 0,0 1 0,1 0 0,0 0 0,0 1 0,0-1 0,0 1 0,0 0 0,1 0 0,-1 0 0,1 1 0,0-1 0,-1 1 0,1 0 0,1 0 0,-1 1 0,0 0 0,0 0 0,0 0 0,1 0 0,6 1 0,24-1 0,-2 1 0,62-10 0,4-5 0,120-1 0,105 14 0,-244 2 0,-64 1 0,1 1 0,-1 0 0,0 1 0,0 1 0,0 0 0,-1 2 0,25 10 0,9 9 0,47 31 0,29 16 0,-29-29 0,184 54 0,-237-86-1365,-10-4-5461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05.120"/>
    </inkml:context>
    <inkml:brush xml:id="br0">
      <inkml:brushProperty name="width" value="0.05" units="cm"/>
      <inkml:brushProperty name="height" value="0.05" units="cm"/>
    </inkml:brush>
  </inkml:definitions>
  <inkml:trace contextRef="#ctx0" brushRef="#br0">134 1 24575,'0'4'0,"0"6"0,-8 9 0,-8 6 0,0 7 0,-2 2 0,-2 0 0,-2-6 0,3-4 0,4-6-8191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06.014"/>
    </inkml:context>
    <inkml:brush xml:id="br0">
      <inkml:brushProperty name="width" value="0.05" units="cm"/>
      <inkml:brushProperty name="height" value="0.05" units="cm"/>
    </inkml:brush>
  </inkml:definitions>
  <inkml:trace contextRef="#ctx0" brushRef="#br0">0 1 24575,'8'0'0,"8"8"0,13 8 0,10 4 0,6 4 0,-3 1 0,-5 2 0,-6-5 0,-2-1 0,-7-5-8191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08.566"/>
    </inkml:context>
    <inkml:brush xml:id="br0">
      <inkml:brushProperty name="width" value="0.05" units="cm"/>
      <inkml:brushProperty name="height" value="0.05" units="cm"/>
    </inkml:brush>
  </inkml:definitions>
  <inkml:trace contextRef="#ctx0" brushRef="#br0">222 1 24575,'0'0'0,"1"0"0,0 0 0,0 1 0,-1-1 0,1 0 0,0 1 0,-1-1 0,1 0 0,0 1 0,-1-1 0,1 1 0,0-1 0,-1 1 0,1-1 0,-1 1 0,1 0 0,-1-1 0,1 1 0,-1 0 0,0-1 0,1 1 0,-1 0 0,0-1 0,1 1 0,-1 0 0,0 0 0,0-1 0,0 1 0,1 0 0,-1 0 0,0-1 0,0 1 0,0 0 0,-1 0 0,1 0 0,0 0 0,-5 35 0,-28 86 0,-66 156 0,29-90 0,68-184 0,1 0 0,-1 0 0,0 0 0,0 0 0,0 0 0,-5 6 0,7-10 0,0 0 0,0 0 0,0 0 0,0 1 0,0-1 0,-1 0 0,1 0 0,0 0 0,0 0 0,0 0 0,0 0 0,0 0 0,-1 1 0,1-1 0,0 0 0,0 0 0,0 0 0,-1 0 0,1 0 0,0 0 0,0 0 0,0 0 0,0 0 0,-1 0 0,1 0 0,0 0 0,0 0 0,0 0 0,0 0 0,-1 0 0,1 0 0,0 0 0,0 0 0,0 0 0,0-1 0,-1 1 0,1 0 0,0 0 0,0 0 0,0 0 0,0 0 0,0 0 0,-1 0 0,1-1 0,0 1 0,0 0 0,0 0 0,0 0 0,-3-22 0,4-3 0,1 1 0,1 0 0,1 0 0,1 0 0,1 0 0,13-29 0,68-138 0,-46 106 0,-25 49 0,-10 21 0,0 0 0,2 0 0,15-23 0,-22 37 0,0 0 0,-1 0 0,1 0 0,0 0 0,1 0 0,-1 0 0,0 0 0,0 1 0,0-1 0,0 0 0,1 1 0,-1-1 0,0 1 0,0-1 0,1 1 0,-1 0 0,0 0 0,1 0 0,-1-1 0,1 1 0,-1 0 0,0 1 0,1-1 0,-1 0 0,0 0 0,1 0 0,-1 1 0,0-1 0,0 1 0,1-1 0,-1 1 0,0 0 0,0-1 0,0 1 0,1 0 0,0 1 0,6 4 0,0 0 0,-1 1 0,13 15 0,-13-15 0,9 12 0,-1 1 0,-1 1 0,-1 1 0,-1 0 0,0 0 0,-2 1 0,0 0 0,7 32 0,-1 4 0,-4 1 0,7 76 0,-15-57-1365,-4-58-5461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09.131"/>
    </inkml:context>
    <inkml:brush xml:id="br0">
      <inkml:brushProperty name="width" value="0.05" units="cm"/>
      <inkml:brushProperty name="height" value="0.05" units="cm"/>
    </inkml:brush>
  </inkml:definitions>
  <inkml:trace contextRef="#ctx0" brushRef="#br0">493 26 24575,'-4'0'0,"-2"-4"0,-3-2 0,-5 1 0,-8 1 0,-14 1 0,-12 1 0,-7 1 0,-6 0 0,-2 1 0,6 0 0,8 1 0,9-1 0,11 0-8191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10.162"/>
    </inkml:context>
    <inkml:brush xml:id="br0">
      <inkml:brushProperty name="width" value="0.05" units="cm"/>
      <inkml:brushProperty name="height" value="0.05" units="cm"/>
    </inkml:brush>
  </inkml:definitions>
  <inkml:trace contextRef="#ctx0" brushRef="#br0">1 2 24575,'63'-1'0,"41"0"0,-103 1 0,0 1 0,0-1 0,0 0 0,1 1 0,-1-1 0,0 1 0,0 0 0,0-1 0,0 1 0,0 0 0,0-1 0,-1 1 0,1 0 0,0 0 0,0 0 0,0 0 0,-1 0 0,1 0 0,0 0 0,-1 0 0,1 0 0,-1 0 0,0 0 0,1 0 0,-1 1 0,0-1 0,1 0 0,-1 0 0,0 0 0,0 1 0,0-1 0,0 1 0,-3 46 0,2-39 0,-13 74 0,-49 162 0,33-140 0,13-55-1365,11-34-5461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12.107"/>
    </inkml:context>
    <inkml:brush xml:id="br0">
      <inkml:brushProperty name="width" value="0.05" units="cm"/>
      <inkml:brushProperty name="height" value="0.05" units="cm"/>
    </inkml:brush>
  </inkml:definitions>
  <inkml:trace contextRef="#ctx0" brushRef="#br0">121 1 24575,'-2'3'0,"0"0"0,0 1 0,0-1 0,0 1 0,1-1 0,0 1 0,-1-1 0,1 1 0,1 0 0,-2 6 0,-1 7 0,-56 367 0,35-189 0,22-178 0,3-12 0,-2-1 0,1 0 0,0 0 0,-1 0 0,0 0 0,0 0 0,0 0 0,0 0 0,-1 0 0,-3 5 0,5-9 0,0 0 0,0 0 0,-1-1 0,1 1 0,0 0 0,0 0 0,-1 0 0,1 0 0,0-1 0,0 1 0,0 0 0,-1 0 0,1 0 0,0-1 0,0 1 0,0 0 0,0-1 0,0 1 0,-1 0 0,1 0 0,0-1 0,0 1 0,0 0 0,0 0 0,0-1 0,0 1 0,0 0 0,0-1 0,0 1 0,0 0 0,0-1 0,0 1 0,0 0 0,0 0 0,0-1 0,1 1 0,-1 0 0,0-1 0,1-30 0,2 0 0,1 1 0,1-1 0,13-40 0,-6 22 0,83-322 0,-90 361 0,1 12 0,5 23 0,-9-19 0,20 54 0,145 362 0,-152-380-1365,-12-26-5461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12.557"/>
    </inkml:context>
    <inkml:brush xml:id="br0">
      <inkml:brushProperty name="width" value="0.05" units="cm"/>
      <inkml:brushProperty name="height" value="0.05" units="cm"/>
    </inkml:brush>
  </inkml:definitions>
  <inkml:trace contextRef="#ctx0" brushRef="#br0">146 0 24575,'-4'0'0,"-6"0"0,-5 0 0,-9 0 0,-4 0 0,-6 0 0,3 0-8191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13.879"/>
    </inkml:context>
    <inkml:brush xml:id="br0">
      <inkml:brushProperty name="width" value="0.05" units="cm"/>
      <inkml:brushProperty name="height" value="0.05" units="cm"/>
    </inkml:brush>
  </inkml:definitions>
  <inkml:trace contextRef="#ctx0" brushRef="#br0">0 1 24575,'53'-1'0,"62"3"0,-113-3 0,0 1 0,0 0 0,0 1 0,0-1 0,0 0 0,0 1 0,0-1 0,0 1 0,0-1 0,0 1 0,0 0 0,0 0 0,0 0 0,0 0 0,-1 0 0,1 1 0,0-1 0,-1 0 0,1 1 0,-1-1 0,1 1 0,-1-1 0,0 1 0,0 0 0,0 0 0,0 0 0,0-1 0,1 3 0,-2-1 0,1 1 0,-1-1 0,0 0 0,-1 0 0,1 0 0,0 0 0,-1 0 0,0 0 0,1 0 0,-1 0 0,0 0 0,-1 0 0,1 0 0,0-1 0,-1 1 0,0 0 0,0-1 0,-2 4 0,-71 81 0,66-76-118,5-6 160,-1 0 0,2 1 0,-1-1 0,0 1 0,-4 11 0,7-16-78,1 0 1,0 0-1,0 0 0,0 0 1,-1 1-1,1-1 0,0 0 0,0 0 1,0 0-1,1 0 0,-1 0 1,0 0-1,0 0 0,1 0 1,-1 0-1,0 0 0,1 0 1,-1 0-1,1 0 0,-1 0 0,1 0 1,0 0-1,-1 0 0,1 0 1,0 0-1,0-1 0,0 1 1,-1 0-1,1-1 0,0 1 1,0 0-1,0-1 0,0 1 1,0-1-1,0 0 0,0 1 0,0-1 1,0 0-1,1 0 0,-1 1 1,1-1-1,23 5-6790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6:24.593"/>
    </inkml:context>
    <inkml:brush xml:id="br0">
      <inkml:brushProperty name="width" value="0.05" units="cm"/>
      <inkml:brushProperty name="height" value="0.05" units="cm"/>
    </inkml:brush>
  </inkml:definitions>
  <inkml:trace contextRef="#ctx0" brushRef="#br0">30 56 24575,'11'140'0,"-2"-38"0,-3 290 0,-7-413 0,0-1 0,-9-34 0,2 9 0,-22-197 0,26 187 0,2 0 0,8-77 0,-5 132 0,-1 0 0,1-1 0,0 1 0,0-1 0,0 1 0,0 0 0,0 0 0,0 0 0,0 0 0,1 0 0,-1 0 0,1 0 0,0 0 0,0 0 0,-1 0 0,1 1 0,0-1 0,1 1 0,-1 0 0,0-1 0,0 1 0,0 0 0,1 0 0,-1 1 0,0-1 0,1 0 0,-1 1 0,1-1 0,2 1 0,11-2 0,0 1 0,0 0 0,24 2 0,-20 0 0,-15-1 0,0 0 0,0 1 0,0-1 0,1 1 0,-1 0 0,0 0 0,-1 1 0,1-1 0,0 1 0,0 0 0,-1 1 0,8 3 0,-9-3 0,0 0 0,0 1 0,0-1 0,0 1 0,-1-1 0,1 1 0,-1 0 0,0 0 0,0 0 0,0 0 0,-1 0 0,1 0 0,-1 0 0,1 9 0,2 3 0,-2-1 0,0 1 0,-1 0 0,-1 0 0,0 0 0,-1 0 0,-3 18 0,2-28 0,1 1 0,-1-1 0,0 1 0,0-1 0,-1 0 0,0 0 0,0 0 0,-1 0 0,1-1 0,-1 1 0,0-1 0,-1 0 0,1 0 0,-1-1 0,0 1 0,0-1 0,-1 0 0,1 0 0,-9 4 0,14-8 0,0 0 0,0 0 0,0 0 0,0 0 0,1 0 0,-1 0 0,0 0 0,0 0 0,0 1 0,0-1 0,0 0 0,0 0 0,0 0 0,1 0 0,-1 0 0,0 0 0,0 0 0,0 1 0,0-1 0,0 0 0,0 0 0,0 0 0,0 0 0,0 0 0,0 1 0,0-1 0,0 0 0,0 0 0,0 0 0,0 0 0,0 0 0,0 1 0,0-1 0,0 0 0,0 0 0,0 0 0,0 0 0,0 0 0,0 1 0,0-1 0,0 0 0,0 0 0,0 0 0,0 0 0,0 0 0,0 0 0,-1 1 0,1-1 0,0 0 0,0 0 0,0 0 0,0 0 0,0 0 0,0 0 0,-1 0 0,1 0 0,0 0 0,0 0 0,0 0 0,25 3 0,34-2 0,-58-1 0,8 0 0,-1 0 0,1 1 0,-1 0 0,1 0 0,-1 1 0,0 0 0,1 0 0,8 5 0,-12-5 0,-1 0 0,0 0 0,0 1 0,0 0 0,0 0 0,0 0 0,-1 0 0,1 1 0,-1-1 0,0 1 0,0 0 0,0 0 0,-1 0 0,1 0 0,2 8 0,0-1 0,-1 0 0,0 1 0,-1-1 0,0 1 0,-1 0 0,0-1 0,0 23 0,-3-27 0,0-1 0,0 1 0,0-1 0,-1 1 0,0-1 0,0 0 0,0 0 0,-1 0 0,0 0 0,0 0 0,-1 0 0,0-1 0,1 0 0,-2 0 0,-7 8 0,3-3 0,-1-1 0,-1 0 0,1-1 0,-20 12 0,22-17 0,1 1 0,-1-1 0,0-1 0,0 1 0,0-1 0,-1-1 0,1 1 0,-14-1 0,-65-1-1365,64-1-5461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6:27.196"/>
    </inkml:context>
    <inkml:brush xml:id="br0">
      <inkml:brushProperty name="width" value="0.05" units="cm"/>
      <inkml:brushProperty name="height" value="0.05" units="cm"/>
    </inkml:brush>
  </inkml:definitions>
  <inkml:trace contextRef="#ctx0" brushRef="#br0">342 1 24575,'0'6'0,"-1"0"0,0 1 0,0-1 0,-1 0 0,0 1 0,0-1 0,0 0 0,-1-1 0,-3 7 0,-35 51 0,35-54 0,-175 225 0,179-232 0,0 1 0,0-1 0,0 1 0,0-1 0,0 0 0,0 0 0,-1 0 0,1 0 0,-1 0 0,0 0 0,1-1 0,-5 2 0,6-3 0,0 1 0,1-1 0,-1 0 0,0 0 0,0 0 0,1 0 0,-1 0 0,0 0 0,0 0 0,1-1 0,-1 1 0,0 0 0,1 0 0,-1-1 0,0 1 0,1 0 0,-1-1 0,0 1 0,1 0 0,-2-2 0,1 1 0,-1-1 0,1 1 0,0-1 0,0 0 0,0 1 0,0-1 0,0 0 0,0 0 0,0 0 0,0-3 0,-8-30 0,1 1 0,2-1 0,-2-37 0,7 70 0,1-1 0,0 1 0,0 0 0,0 0 0,1 0 0,-1-1 0,0 1 0,1 0 0,0 0 0,-1 0 0,1 0 0,0 0 0,0 0 0,0 0 0,0 0 0,0 0 0,1 0 0,-1 1 0,1-1 0,-1 1 0,3-3 0,-1 3 0,0-1 0,0 0 0,0 1 0,0 0 0,0 0 0,0 0 0,0 0 0,1 0 0,-1 1 0,0-1 0,1 1 0,4 0 0,7 2 0,0-1 0,-1 2 0,1 0 0,-1 1 0,16 6 0,-5 0-273,0 0 0,-1 2 0,-1 1 0,34 25 0,-44-28-6553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1:30.637"/>
    </inkml:context>
    <inkml:brush xml:id="br0">
      <inkml:brushProperty name="width" value="0.05" units="cm"/>
      <inkml:brushProperty name="height" value="0.05" units="cm"/>
    </inkml:brush>
  </inkml:definitions>
  <inkml:trace contextRef="#ctx0" brushRef="#br0">0 73 24575,'58'2'0,"-1"2"0,-1 3 0,76 19 0,-119-23 0,1-1 0,0 0 0,0 0 0,0-1 0,28-3 0,-39 2 0,0 0 0,0 0 0,0-1 0,0 1 0,0-1 0,-1 0 0,1 0 0,0 0 0,0 0 0,0-1 0,-1 1 0,1-1 0,-1 0 0,1 1 0,-1-1 0,0 0 0,0 0 0,0-1 0,0 1 0,0 0 0,0-1 0,0 1 0,-1-1 0,1 0 0,-1 1 0,0-1 0,0 0 0,0 0 0,0 0 0,0 0 0,-1 0 0,1-4 0,-1-6 0,0 9 0,0 0 0,0 1 0,1-1 0,-1 0 0,1 0 0,1-6 0,-1 9 0,-1 1 0,1-1 0,-1 0 0,0 1 0,1-1 0,-1 1 0,1 0 0,0-1 0,-1 1 0,1-1 0,-1 1 0,1 0 0,0-1 0,-1 1 0,1 0 0,0 0 0,-1-1 0,1 1 0,0 0 0,-1 0 0,1 0 0,0 0 0,-1 0 0,1 0 0,0 0 0,0 0 0,-1 0 0,1 0 0,0 0 0,-1 1 0,1-1 0,0 0 0,-1 0 0,1 1 0,0-1 0,-1 0 0,1 1 0,-1-1 0,1 1 0,-1-1 0,1 1 0,-1-1 0,1 1 0,9 6 0,0 1 0,-1-1 0,0 1 0,-1 1 0,13 15 0,34 55 0,-32-45 0,-10-16 0,21 33 0,-32-47 0,0 0 0,0 1 0,0-1 0,-1 1 0,1-1 0,-1 1 0,0-1 0,0 1 0,0 9 0,-1-12 0,0-1 0,-1 1 0,1 0 0,-1-1 0,1 1 0,-1 0 0,1-1 0,-1 1 0,0-1 0,0 1 0,0-1 0,0 1 0,0-1 0,0 0 0,0 0 0,0 1 0,-1-1 0,1 0 0,0 0 0,-1 0 0,1 0 0,-1 0 0,1-1 0,-1 1 0,-3 1 0,-5 1 0,0 0 0,0-1 0,-14 2 0,-5 1 0,-31 18 0,44-16 0,-1-1 0,-27 7 0,13-8 67,-50 1 0,-8 1-1566,63-2-5327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6:29.730"/>
    </inkml:context>
    <inkml:brush xml:id="br0">
      <inkml:brushProperty name="width" value="0.05" units="cm"/>
      <inkml:brushProperty name="height" value="0.05" units="cm"/>
    </inkml:brush>
  </inkml:definitions>
  <inkml:trace contextRef="#ctx0" brushRef="#br0">30 284 24575,'2'-8'0,"2"10"0,5 13 0,-3 22 0,-2-1 0,-1 1 0,-2 0 0,-3 44 0,0-9 0,2-35 0,-1-30 0,1-26 0,-2-92 0,0 29 0,3 0 0,13-96 0,-12 169 0,-1 0 0,1 0 0,1 0 0,0 0 0,0 0 0,1 1 0,0-1 0,0 1 0,1 0 0,0 0 0,10-12 0,-10 15 0,1 1 0,-1-1 0,1 1 0,0 0 0,0 0 0,0 1 0,0 0 0,1 0 0,-1 0 0,1 1 0,0 0 0,-1 0 0,1 1 0,0 0 0,12-1 0,-1 1 0,-1 0 0,0 1 0,0 1 0,34 6 0,-47-6 0,1 1 0,0-1 0,0 1 0,-1 0 0,1 0 0,-1 1 0,1-1 0,-1 1 0,0 0 0,0 0 0,0 0 0,-1 0 0,1 1 0,-1 0 0,1 0 0,-1 0 0,-1 0 0,1 0 0,0 0 0,-1 1 0,2 5 0,-1-2 0,-1 0 0,0-1 0,0 1 0,0 0 0,-1 0 0,-1 0 0,1 0 0,-1 0 0,-1 0 0,1 0 0,-2 0 0,-1 11 0,-1-8 0,0 0 0,0 0 0,-1-1 0,0 0 0,-1 0 0,0 0 0,-14 16 0,0-5 0,0 0 0,-1-2 0,-1-1 0,-1 0 0,-1-2 0,-28 15 0,-79 32 0,73-37 0,57-26 0,1 1 0,-1-1 0,0 0 0,1 0 0,-1 0 0,1 1 0,-1-1 0,0 0 0,1 0 0,-1 1 0,1-1 0,-1 1 0,1-1 0,-1 0 0,1 1 0,-1-1 0,1 1 0,-1-1 0,1 1 0,-1 0 0,1-1 0,0 1 0,0-1 0,-1 1 0,1 0 0,0-1 0,0 1 0,-1 1 0,2-2 0,0 1 0,-1 0 0,1-1 0,0 1 0,-1 0 0,1-1 0,0 1 0,0-1 0,0 1 0,0-1 0,0 1 0,0-1 0,-1 0 0,1 0 0,0 1 0,2-1 0,42 6 0,-9-5 0,-25-2 0,0 2 0,0-1 0,-1 1 0,18 4 0,-25-4 0,1 0 0,-1 1 0,0-1 0,0 1 0,0-1 0,0 1 0,0 0 0,0 0 0,0 0 0,-1 1 0,1-1 0,-1 1 0,1-1 0,-1 1 0,0 0 0,0 0 0,-1 0 0,3 5 0,11 23 0,14 44 0,-25-62 0,-1 0 0,0 0 0,-1 0 0,-1 0 0,1 1 0,-3 20 0,1-30 6,-1 0 0,0-1 0,-1 1 0,1 0 0,-1-1 0,1 1 0,-1-1 0,0 0 0,0 1 0,-1-1 0,1 0 0,-1 0 0,1 0 0,-1-1 0,0 1 0,0-1 0,0 1 0,0-1 0,-7 3 0,8-4-45,0 0 0,0 0 0,0 0 0,1 0 0,-1 0 0,0-1-1,0 1 1,0-1 0,0 1 0,0-1 0,0 0 0,0 0 0,0 1 0,-1-2 0,1 1 0,0 0 0,0 0 0,0-1-1,0 1 1,0-1 0,0 1 0,1-1 0,-1 0 0,0 0 0,0 0 0,0 0 0,1 0 0,-1 0 0,0-1 0,1 1 0,-1-1-1,1 1 1,0-1 0,-1 1 0,1-1 0,0 0 0,-2-2 0,-3-12-6787</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6:33.911"/>
    </inkml:context>
    <inkml:brush xml:id="br0">
      <inkml:brushProperty name="width" value="0.05" units="cm"/>
      <inkml:brushProperty name="height" value="0.05" units="cm"/>
    </inkml:brush>
  </inkml:definitions>
  <inkml:trace contextRef="#ctx0" brushRef="#br0">621 0 24575,'-19'1'0,"0"1"0,1 1 0,-1 0 0,1 2 0,0 0 0,0 1 0,-32 15 0,-113 71 0,146-81 0,-2 0 0,0 2 0,0 0 0,2 2 0,-1 0 0,2 0 0,0 2 0,1 0 0,1 1 0,0 0 0,2 1 0,0 0 0,1 1 0,1 1 0,0 0 0,2 0 0,1 0 0,0 1 0,-4 29 0,8-33 0,1-1 0,1 1 0,0-1 0,3 24 0,-2-37 0,1 1 0,0 0 0,0-1 0,0 1 0,0 0 0,1-1 0,0 0 0,0 1 0,0-1 0,0 0 0,1 0 0,0 0 0,-1 0 0,2 0 0,-1-1 0,0 0 0,1 1 0,-1-1 0,1 0 0,6 3 0,1 0 0,1-2 0,0 1 0,0-2 0,0 1 0,0-2 0,0 1 0,14-1 0,90 0 0,-80-2 0,268-5-1365,-277 5-5461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6:35.267"/>
    </inkml:context>
    <inkml:brush xml:id="br0">
      <inkml:brushProperty name="width" value="0.05" units="cm"/>
      <inkml:brushProperty name="height" value="0.05" units="cm"/>
    </inkml:brush>
  </inkml:definitions>
  <inkml:trace contextRef="#ctx0" brushRef="#br0">524 22 24575,'-1'-1'0,"1"1"0,0-1 0,0 0 0,-1 0 0,1 1 0,0-1 0,-1 0 0,1 1 0,0-1 0,-1 0 0,1 1 0,-1-1 0,1 1 0,-1-1 0,0 1 0,1-1 0,-1 1 0,1-1 0,-1 1 0,0 0 0,1-1 0,-1 1 0,0 0 0,0-1 0,1 1 0,-1 0 0,0 0 0,-1 0 0,-26-4 0,22 3 0,-17-1 0,-1 1 0,0 1 0,1 1 0,-1 2 0,1 0 0,-1 1 0,1 1 0,0 1 0,1 1 0,-1 2 0,2 0 0,-1 1 0,1 1 0,-20 14 0,32-17 0,0 0 0,1 1 0,0 0 0,0 1 0,1 0 0,0 0 0,1 0 0,0 1 0,0 0 0,2 0 0,-1 1 0,1-1 0,1 1 0,0 0 0,-2 14 0,-1 22 0,1 0 0,3 68 0,2-109 0,0 14 0,0-4 0,0-1 0,1 1 0,4 17 0,-4-29 0,0 0 0,0-1 0,1 1 0,0-1 0,0 1 0,0-1 0,0 0 0,1 0 0,-1 0 0,1 0 0,0 0 0,0-1 0,1 1 0,-1-1 0,5 4 0,7 2 7,0 0 0,0 0 0,0-2 1,1 0-1,0 0 0,1-2 0,0 0 0,-1-1 0,31 3 0,10-2-255,93-5-1,-79-2-690,-38 2-5887</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6:36.090"/>
    </inkml:context>
    <inkml:brush xml:id="br0">
      <inkml:brushProperty name="width" value="0.05" units="cm"/>
      <inkml:brushProperty name="height" value="0.05" units="cm"/>
    </inkml:brush>
  </inkml:definitions>
  <inkml:trace contextRef="#ctx0" brushRef="#br0">1 0 24575,'3'3'0,"1"0"0,0 1 0,0-1 0,-1 1 0,0-1 0,5 9 0,4 6 0,2-1 0,-1 0 0,25 23 0,-31-34 0,0 0 0,0-1 0,0 0 0,0 0 0,1-1 0,0 0 0,0 0 0,0-1 0,1 0 0,-1 0 0,16 2 0,-10-4 0,25 6 0,-38-7 0,0 1 0,0-1 0,0 1 0,0 0 0,1-1 0,-1 1 0,0 0 0,0 0 0,0-1 0,0 1 0,0 0 0,-1 0 0,1 0 0,0 0 0,0 0 0,-1 0 0,1 0 0,0 1 0,-1-1 0,1 0 0,-1 0 0,0 0 0,1 1 0,-1-1 0,0 0 0,0 2 0,-1 13 0,-1-1 0,-1 1 0,-1-1 0,0 0 0,-1 0 0,0-1 0,-9 18 0,5-11 0,6-15-84,-32 89-1197,30-71-5545</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6:37.065"/>
    </inkml:context>
    <inkml:brush xml:id="br0">
      <inkml:brushProperty name="width" value="0.05" units="cm"/>
      <inkml:brushProperty name="height" value="0.05" units="cm"/>
    </inkml:brush>
  </inkml:definitions>
  <inkml:trace contextRef="#ctx0" brushRef="#br0">777 154 24575,'0'-4'0,"0"0"0,0 0 0,0-1 0,-1 1 0,1 0 0,-1 1 0,0-1 0,0 0 0,-1 0 0,1 0 0,-1 1 0,1-1 0,-1 0 0,0 1 0,-1 0 0,1-1 0,-1 1 0,1 0 0,-1 0 0,0 0 0,0 1 0,0-1 0,0 1 0,-1 0 0,1 0 0,-1 0 0,-6-3 0,-10-4 0,-1 1 0,0 1 0,0 0 0,0 2 0,-44-5 0,-116-1 0,157 11 0,-5-1 0,-1 1 0,1 1 0,0 1 0,-46 11 0,67-11 0,1 0 0,-1 0 0,1 1 0,0 0 0,0 0 0,0 1 0,0 0 0,1 0 0,-1 1 0,1 0 0,0 0 0,1 0 0,-1 1 0,1-1 0,0 1 0,0 1 0,1-1 0,0 1 0,0 0 0,1-1 0,-1 2 0,-3 11 0,3-5 0,1 1 0,0 0 0,0 0 0,2 0 0,0 1 0,1-1 0,0 0 0,5 29 0,-4-37 0,1 0 0,0 0 0,0-1 0,0 1 0,1 0 0,0-1 0,0 0 0,1 1 0,0-1 0,0 0 0,0-1 0,1 1 0,0-1 0,0 0 0,0 0 0,0-1 0,1 1 0,0-1 0,0 0 0,13 5 0,8 2 16,1-2 0,0-2 0,0 0 0,1-2 0,46 3 0,148-7-888,-184-2 283,-11 0-6237</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6:38.541"/>
    </inkml:context>
    <inkml:brush xml:id="br0">
      <inkml:brushProperty name="width" value="0.05" units="cm"/>
      <inkml:brushProperty name="height" value="0.05" units="cm"/>
    </inkml:brush>
  </inkml:definitions>
  <inkml:trace contextRef="#ctx0" brushRef="#br0">52 1 24575,'32'1'0,"0"3"0,0 0 0,-1 2 0,50 16 0,-77-21 0,0 0 0,-1 1 0,1-1 0,0 1 0,0 0 0,-1 0 0,1 0 0,-1 0 0,0 1 0,0-1 0,0 1 0,0 0 0,0 0 0,0 0 0,-1 0 0,3 4 0,-4-5 0,0 1 0,0-1 0,-1 1 0,1-1 0,0 1 0,-1-1 0,0 1 0,0-1 0,0 1 0,0-1 0,0 1 0,0-1 0,-1 1 0,1 0 0,-1-1 0,0 0 0,1 1 0,-1-1 0,0 1 0,-1-1 0,1 0 0,0 0 0,-1 0 0,1 0 0,-1 0 0,-2 3 0,-13 11 0,-1 0 0,0-1 0,-1-1 0,-1 0 0,0-2 0,-24 11 0,-18 13 0,43-25 0,11-6 0,0-1 0,0 1 0,1 0 0,0 1 0,-1 0 0,2 0 0,-8 7 0,14-12 0,0-1 0,0 0 0,0 0 0,0 1 0,0-1 0,-1 0 0,1 0 0,0 0 0,0 1 0,0-1 0,0 0 0,0 1 0,0-1 0,0 0 0,0 0 0,0 1 0,0-1 0,0 0 0,0 0 0,0 1 0,0-1 0,0 0 0,0 0 0,0 1 0,0-1 0,1 0 0,-1 0 0,0 1 0,0-1 0,0 0 0,0 0 0,0 0 0,1 1 0,-1-1 0,0 0 0,0 0 0,1 0 0,12 6 0,20-3 0,-31-3 0,90 3 0,-38-2 0,70 9 0,-71-3-1365,-32-5-5461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19.884"/>
    </inkml:context>
    <inkml:brush xml:id="br0">
      <inkml:brushProperty name="width" value="0.05" units="cm"/>
      <inkml:brushProperty name="height" value="0.05" units="cm"/>
    </inkml:brush>
  </inkml:definitions>
  <inkml:trace contextRef="#ctx0" brushRef="#br0">1 1 24575,'0'8'0,"0"25"0,0 35 0,0 40 0,0 34 0,0 32 0,4 20 0,2 5 0,3-5 0,1-23 0,2-29 0,0-29 0,1-30 0,-1-21 0,-2-12 0,-4-11 0,-2-11-8191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20.755"/>
    </inkml:context>
    <inkml:brush xml:id="br0">
      <inkml:brushProperty name="width" value="0.05" units="cm"/>
      <inkml:brushProperty name="height" value="0.05" units="cm"/>
    </inkml:brush>
  </inkml:definitions>
  <inkml:trace contextRef="#ctx0" brushRef="#br0">0 1 24575,'0'1244'-1365,"0"-1226"-5461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22.454"/>
    </inkml:context>
    <inkml:brush xml:id="br0">
      <inkml:brushProperty name="width" value="0.05" units="cm"/>
      <inkml:brushProperty name="height" value="0.05" units="cm"/>
    </inkml:brush>
  </inkml:definitions>
  <inkml:trace contextRef="#ctx0" brushRef="#br0">390 42 24575,'-1'22'0,"-1"0"0,-1 0 0,-1-1 0,0 1 0,-10 22 0,-43 102 0,47-124 0,4-6 0,2-5 0,-1-1 0,0 0 0,-11 18 0,16-27 0,-1-1 0,1 0 0,0 0 0,0 1 0,0-1 0,-1 0 0,1 1 0,0-1 0,0 0 0,-1 0 0,1 1 0,0-1 0,0 0 0,-1 0 0,1 0 0,0 1 0,-1-1 0,1 0 0,0 0 0,-1 0 0,1 0 0,0 0 0,-1 0 0,1 0 0,0 0 0,-1 0 0,1 0 0,0 0 0,-1 0 0,1 0 0,0 0 0,-1 0 0,-5-11 0,2-19 0,4 30 0,-1-34 0,1 1 0,2-1 0,1 1 0,2 0 0,1 0 0,2 0 0,1 1 0,20-46 0,-28 74 0,1 0 0,0 0 0,0 1 0,0-1 0,1 0 0,-1 1 0,1-1 0,0 1 0,0 0 0,0 0 0,0 0 0,0 0 0,1 1 0,-1-1 0,1 1 0,4-2 0,-5 3 0,0 0 0,0 1 0,0 0 0,1-1 0,-1 1 0,0 0 0,0 1 0,0-1 0,0 0 0,0 1 0,0 0 0,0 0 0,0 0 0,0 0 0,0 0 0,-1 0 0,1 1 0,0-1 0,-1 1 0,1 0 0,-1 0 0,1 0 0,2 3 0,10 10 0,-1 0 0,0 1 0,-1 0 0,0 2 0,12 22 0,45 98 0,-67-132 0,1 4 0,1 0 0,-1 0 0,-1 1 0,0-1 0,-1 1 0,2 13 0,-3-21 0,-1-1 0,0 1 0,0 0 0,0 0 0,0-1 0,0 1 0,-1 0 0,1-1 0,-1 1 0,0 0 0,0-1 0,0 1 0,0-1 0,0 0 0,0 1 0,-1-1 0,1 0 0,-1 1 0,1-1 0,-1 0 0,0 0 0,0 0 0,0-1 0,0 1 0,0 0 0,-1-1 0,1 0 0,0 1 0,-1-1 0,-4 2 0,-25 4 0,1-1 0,-1-2 0,0 0 0,0-3 0,-38-2 0,23 1 0,-212-2-1365,221 1-5461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23.610"/>
    </inkml:context>
    <inkml:brush xml:id="br0">
      <inkml:brushProperty name="width" value="0.05" units="cm"/>
      <inkml:brushProperty name="height" value="0.05" units="cm"/>
    </inkml:brush>
  </inkml:definitions>
  <inkml:trace contextRef="#ctx0" brushRef="#br0">1 0 24575,'1'9'0,"1"-1"0,0 0 0,0 1 0,1-1 0,1 0 0,-1-1 0,1 1 0,0-1 0,1 1 0,6 7 0,7 10 0,41 42 0,-51-60 0,0-1 0,0 1 0,1-1 0,0-1 0,0 0 0,0 0 0,1-1 0,0 0 0,0 0 0,0-1 0,0 0 0,0-1 0,0 0 0,1-1 0,-1 0 0,1-1 0,-1 0 0,0 0 0,11-3 0,-16 3 0,-1-1 0,0 0 0,0 0 0,0 0 0,0-1 0,0 0 0,-1 1 0,1-1 0,0 0 0,-1-1 0,1 1 0,-1-1 0,0 1 0,0-1 0,0 0 0,0 0 0,0-1 0,-1 1 0,3-4 0,0-1 0,-1 0 0,-1 0 0,1 0 0,-1-1 0,-1 1 0,1-1 0,1-15 0,2 6 0,-6 18 0,0 0 0,0 0 0,0 0 0,1 0 0,-1 0 0,0 0 0,0 0 0,1 0 0,-1 0 0,0 0 0,0 0 0,1 0 0,-1 0 0,0 0 0,0 0 0,0 1 0,1-1 0,-1 0 0,0 0 0,0 0 0,0 0 0,1 1 0,-1-1 0,0 0 0,0 0 0,0 0 0,0 1 0,0-1 0,1 0 0,-1 0 0,0 0 0,0 1 0,0-1 0,0 0 0,0 0 0,0 1 0,0-1 0,12 39 0,-10-30 0,2 3-96,42 141-1173,-36-126-5557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1:35.306"/>
    </inkml:context>
    <inkml:brush xml:id="br0">
      <inkml:brushProperty name="width" value="0.05" units="cm"/>
      <inkml:brushProperty name="height" value="0.05" units="cm"/>
    </inkml:brush>
  </inkml:definitions>
  <inkml:trace contextRef="#ctx0" brushRef="#br0">757 168 24575,'-14'2'0,"0"0"0,0 0 0,1 1 0,0 1 0,-1 0 0,1 1 0,1 0 0,-15 9 0,-13 4 0,-117 51 0,-106 41 0,258-108 0,-1 0 0,0 0 0,0 0 0,0-1 0,1 0 0,-1 0 0,-10 0 0,14-1 0,0-1 0,0 1 0,1 0 0,-1-1 0,0 1 0,1-1 0,-1 1 0,0-1 0,1 0 0,-1 0 0,1 0 0,-1 0 0,1 0 0,-1 0 0,1 0 0,0 0 0,0 0 0,0-1 0,-1 1 0,1-1 0,0 1 0,0-1 0,1 1 0,-1-1 0,0 1 0,1-1 0,-1 0 0,0 1 0,1-4 0,-3-7 0,1 0 0,1 0 0,0-1 0,1 1 0,0-1 0,1 1 0,4-22 0,3 2 0,18-53 0,-19 73 0,-1-1 0,2 1 0,-1 1 0,2-1 0,0 1 0,0 1 0,16-15 0,11-14 0,-87 114 0,4 3 0,-64 143 0,109-218 0,1-1 0,0 1 0,0-1 0,0 1 0,0 0 0,1-1 0,-1 1 0,1 0 0,-1 0 0,1-1 0,0 1 0,0 0 0,0 0 0,1-1 0,-1 1 0,1 0 0,-1 0 0,1-1 0,0 1 0,0 0 0,0-1 0,3 5 0,-1-3 0,1 0 0,0-1 0,0 1 0,0-1 0,1 0 0,-1 0 0,1 0 0,-1-1 0,1 1 0,0-1 0,7 2 0,23 6 0,0-1 0,0-2 0,66 4 0,44 9 0,-90-1-1365,-40-15-5461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24.154"/>
    </inkml:context>
    <inkml:brush xml:id="br0">
      <inkml:brushProperty name="width" value="0.05" units="cm"/>
      <inkml:brushProperty name="height" value="0.05" units="cm"/>
    </inkml:brush>
  </inkml:definitions>
  <inkml:trace contextRef="#ctx0" brushRef="#br0">1 11 24575,'0'-4'0,"4"-1"0,2 4 0,-1 10 0,0 13 0,2 6 0,5 8 0,0 4 0,2-3 0,-1-4 0,-3-3 0,-3-8-8191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25.551"/>
    </inkml:context>
    <inkml:brush xml:id="br0">
      <inkml:brushProperty name="width" value="0.05" units="cm"/>
      <inkml:brushProperty name="height" value="0.05" units="cm"/>
    </inkml:brush>
  </inkml:definitions>
  <inkml:trace contextRef="#ctx0" brushRef="#br0">1 1 24575,'0'388'0,"1"-402"0,1 0 0,1 0 0,0 0 0,9-23 0,-4 9 0,3-10 0,21-66 0,-28 94 0,0 1 0,0 0 0,1 0 0,0 0 0,1 1 0,0 0 0,0 0 0,9-9 0,-13 15 0,0 1 0,0-1 0,1 0 0,-1 1 0,0-1 0,1 1 0,-1 0 0,1 0 0,0 0 0,-1 0 0,1 0 0,0 0 0,0 1 0,-1 0 0,1-1 0,0 1 0,5 0 0,-3 1 0,-1 0 0,1 0 0,0 1 0,0-1 0,0 1 0,-1 0 0,1 1 0,-1-1 0,6 4 0,3 4 0,0 1 0,-1 0 0,0 1 0,19 24 0,-26-30 0,-1 0 0,0 1 0,0-1 0,0 0 0,4 13 0,-7-17 0,-1 0 0,1 0 0,-1 0 0,1 0 0,-1 0 0,0 0 0,1 0 0,-1 0 0,0 0 0,-1 0 0,1 0 0,0 0 0,0 0 0,-1 0 0,1 0 0,-1 0 0,0 0 0,0 0 0,0-1 0,1 1 0,-2 0 0,1 0 0,0-1 0,0 1 0,-2 1 0,-4 3 0,0-1 0,0 0 0,-1 0 0,1-1 0,-1 0 0,0-1 0,-13 5 0,-65 15 0,52-15 0,-60 12-1365,58-14-5461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26.329"/>
    </inkml:context>
    <inkml:brush xml:id="br0">
      <inkml:brushProperty name="width" value="0.05" units="cm"/>
      <inkml:brushProperty name="height" value="0.05" units="cm"/>
    </inkml:brush>
  </inkml:definitions>
  <inkml:trace contextRef="#ctx0" brushRef="#br0">1 30 24575,'0'-1'0,"0"0"0,0 0 0,0-1 0,0 1 0,0 0 0,0 0 0,0 0 0,0-1 0,1 1 0,-1 0 0,1 0 0,-1 0 0,0 0 0,1-1 0,0 1 0,-1 0 0,1 0 0,0 0 0,0 0 0,-1 0 0,1 1 0,0-1 0,2-1 0,-2 1 0,1 1 0,0-1 0,-1 1 0,1 0 0,-1-1 0,1 1 0,0 0 0,-1 0 0,1 0 0,0 0 0,-1 1 0,1-1 0,0 0 0,-1 1 0,3 0 0,9 4 0,-1 1 0,0 0 0,18 13 0,-17-10 0,29 19 0,-26-17 0,33 19 0,-44-28 0,0 0 0,0 0 0,0 0 0,0 0 0,1-1 0,-1 0 0,1 0 0,-1 0 0,1-1 0,0 0 0,6 0 0,-9-1 7,0 0 0,1 0-1,-1 0 1,0 0 0,0-1-1,0 1 1,0-1-1,0 0 1,-1 0 0,1 0-1,0 0 1,-1 0 0,0 0-1,1-1 1,-1 0 0,0 1-1,2-4 1,3-5-502,0-1 0,9-22 0,-7 11-6331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26.794"/>
    </inkml:context>
    <inkml:brush xml:id="br0">
      <inkml:brushProperty name="width" value="0.05" units="cm"/>
      <inkml:brushProperty name="height" value="0.05" units="cm"/>
    </inkml:brush>
  </inkml:definitions>
  <inkml:trace contextRef="#ctx0" brushRef="#br0">0 1 24575,'0'4'0,"0"6"0,0 5 0,0 9 0,0 4 0,0 2 0,0 3 0,0 2 0,0-2 0,0-3 0,0-5-8191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28.500"/>
    </inkml:context>
    <inkml:brush xml:id="br0">
      <inkml:brushProperty name="width" value="0.05" units="cm"/>
      <inkml:brushProperty name="height" value="0.05" units="cm"/>
    </inkml:brush>
  </inkml:definitions>
  <inkml:trace contextRef="#ctx0" brushRef="#br0">73 261 24575,'-1'60'0,"-3"1"0,-3-1 0,-19 77 0,14-102 0,4-28 0,8-7 0,-1-1 0,0 1 0,1-1 0,-1 0 0,1 1 0,-1-1 0,1 0 0,-1 0 0,1 1 0,0-1 0,-1 0 0,1 0 0,0 0 0,-1 0 0,1 1 0,0-1 0,0 0 0,0-1 0,-3-17 0,1 1 0,0-1 0,2 0 0,0 1 0,3-23 0,19-94 0,-21 132 0,62-263 0,-62 262 0,0 0 0,0 0 0,1 0 0,-1 0 0,1 0 0,0 0 0,0 1 0,0-1 0,1 1 0,-1 0 0,1-1 0,0 1 0,0 0 0,6-5 0,-6 7 0,0 0 0,0-1 0,0 1 0,-1 0 0,1 1 0,0-1 0,0 0 0,1 1 0,-1 0 0,0 0 0,0 0 0,0 0 0,0 0 0,0 0 0,0 1 0,0 0 0,0-1 0,0 1 0,0 0 0,0 0 0,3 3 0,6 2 0,0 1 0,-1 1 0,0 0 0,0 0 0,-1 1 0,0 0 0,0 1 0,-1 0 0,9 13 0,-1 1 0,-1 1 0,-1 0 0,14 32 0,-19-31 0,0 0 0,-2 1 0,-1 0 0,4 34 0,-10-59 0,-1 1 0,0-1 0,0 0 0,0 1 0,0-1 0,0 0 0,0 0 0,-1 1 0,1-1 0,-1 0 0,0 0 0,0 0 0,1 0 0,-1 0 0,-1 0 0,1 0 0,0 0 0,-3 3 0,2-2 0,-1-1 0,0 1 0,0-1 0,-1 0 0,1 0 0,0 0 0,-1 0 0,1 0 0,-1-1 0,-4 2 0,-9 1 0,0-1 0,-1 0 0,-33 0 0,40-3 0,-199-2-1365,178 1-5461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29.231"/>
    </inkml:context>
    <inkml:brush xml:id="br0">
      <inkml:brushProperty name="width" value="0.05" units="cm"/>
      <inkml:brushProperty name="height" value="0.05" units="cm"/>
    </inkml:brush>
  </inkml:definitions>
  <inkml:trace contextRef="#ctx0" brushRef="#br0">0 1 24575,'1'17'0,"0"0"0,1 1 0,1-1 0,1 0 0,0 0 0,1-1 0,1 1 0,0-1 0,1 0 0,1-1 0,1 0 0,0 0 0,12 15 0,-19-27 0,1-1 0,-1 1 0,1-1 0,0 1 0,-1-1 0,1 0 0,0 0 0,0 0 0,0-1 0,1 1 0,-1-1 0,0 1 0,1-1 0,-1 0 0,1-1 0,-1 1 0,1 0 0,-1-1 0,1 0 0,-1 0 0,1 0 0,-1 0 0,1-1 0,-1 1 0,1-1 0,-1 0 0,1 0 0,-1 0 0,1 0 0,-1-1 0,0 1 0,0-1 0,0 0 0,0 0 0,0 0 0,0-1 0,-1 1 0,1 0 0,-1-1 0,1 0 0,-1 1 0,0-1 0,0 0 0,3-7 0,16-48 0,0 0 0,-19 63-195,0-1 0,0 0 0,-1 1 0,1 0 0,-1-1 0,1 6 0,3 15-6631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30.094"/>
    </inkml:context>
    <inkml:brush xml:id="br0">
      <inkml:brushProperty name="width" value="0.05" units="cm"/>
      <inkml:brushProperty name="height" value="0.05" units="cm"/>
    </inkml:brush>
  </inkml:definitions>
  <inkml:trace contextRef="#ctx0" brushRef="#br0">0 71 24575,'1'-2'0,"-1"1"0,1-1 0,0 0 0,0 1 0,-1-1 0,1 0 0,0 1 0,0-1 0,0 1 0,1-1 0,-1 1 0,0 0 0,0 0 0,1-1 0,-1 1 0,1 0 0,-1 0 0,3-1 0,30-17 0,-32 19 0,8-5 0,0 1 0,0 0 0,15-3 0,-24 6 0,1 1 0,-1-1 0,1 1 0,0-1 0,-1 1 0,1 0 0,0-1 0,-1 1 0,1 0 0,0 0 0,-1 1 0,1-1 0,0 0 0,0 0 0,-1 1 0,1-1 0,-1 1 0,1-1 0,-1 1 0,1 0 0,-1 0 0,1 0 0,-1 0 0,1 0 0,-1 0 0,0 0 0,0 0 0,1 0 0,-1 0 0,0 1 0,1 1 0,-2-1 0,1 1 0,-1-1 0,0 0 0,0 0 0,0 1 0,-1-1 0,1 0 0,0 0 0,-1 0 0,0 1 0,1-1 0,-1 0 0,0 0 0,0 0 0,0 0 0,0 0 0,-1 0 0,1-1 0,0 1 0,-3 2 0,-36 36 0,34-34 0,1-2 0,3-2 0,-1 0 0,1 0 0,-1 1 0,1-1 0,0 1 0,0 0 0,-4 5 0,6-8 0,0 1 0,0-1 0,0 1 0,0-1 0,0 1 0,0-1 0,0 1 0,0-1 0,0 0 0,0 1 0,0-1 0,0 1 0,0-1 0,0 1 0,0-1 0,0 1 0,0-1 0,1 0 0,-1 1 0,0-1 0,0 1 0,1-1 0,-1 0 0,1 1 0,17 8 0,19-1-13,0-2 0,46 2 0,-27-4-1313,-17 0-5500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31.400"/>
    </inkml:context>
    <inkml:brush xml:id="br0">
      <inkml:brushProperty name="width" value="0.05" units="cm"/>
      <inkml:brushProperty name="height" value="0.05" units="cm"/>
    </inkml:brush>
  </inkml:definitions>
  <inkml:trace contextRef="#ctx0" brushRef="#br0">115 224 24575,'0'200'0,"-1"-268"0,-1 23 0,8-89 0,-5 122 0,1 0 0,1 0 0,0 0 0,0 1 0,1-1 0,0 1 0,1 0 0,1 1 0,0-1 0,0 1 0,1 0 0,10-13 0,-14 21 0,-1 0 0,0 0 0,1 1 0,-1-1 0,1 0 0,-1 1 0,1 0 0,0-1 0,0 1 0,0 0 0,0 0 0,0 1 0,0-1 0,0 1 0,0-1 0,0 1 0,0 0 0,0 0 0,0 0 0,0 1 0,0-1 0,0 1 0,0-1 0,0 1 0,-1 0 0,1 0 0,0 1 0,0-1 0,3 2 0,8 6 0,0-1 0,-1 2 0,0 0 0,13 12 0,-22-18 0,14 11 0,-1 1 0,0 1 0,-2 1 0,18 24 0,-29-36 0,0 0 0,-1 0 0,1 1 0,-1-1 0,-1 1 0,1 0 0,-1 0 0,0 0 0,-1 0 0,1 0 0,-1 0 0,-1 0 0,0 0 0,0 1 0,0-1 0,-1 0 0,0 0 0,-2 8 0,2-12 0,0 0 0,0-1 0,0 1 0,-1 0 0,1-1 0,-1 0 0,0 1 0,0-1 0,0 0 0,0 0 0,0 0 0,0 0 0,-1 0 0,1-1 0,-1 1 0,1-1 0,-1 1 0,1-1 0,-1 0 0,0 0 0,-5 1 0,-6 1 0,-1 0 0,1-1 0,-18 0 0,19-1 0,-266-1-734,252-1 103,-11 0-6195</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32.105"/>
    </inkml:context>
    <inkml:brush xml:id="br0">
      <inkml:brushProperty name="width" value="0.05" units="cm"/>
      <inkml:brushProperty name="height" value="0.05" units="cm"/>
    </inkml:brush>
  </inkml:definitions>
  <inkml:trace contextRef="#ctx0" brushRef="#br0">0 0 24575,'4'0'0,"10"0"0,7 0 0,3 0 0,3 0 0,4 4 0,2 6 0,-1 1 0,-1-2 0,-3-1 0,-1-3 0,-5-7 0,-2-2 0,-5-5 0,-5-5 0,-4-1-8191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33.147"/>
    </inkml:context>
    <inkml:brush xml:id="br0">
      <inkml:brushProperty name="width" value="0.05" units="cm"/>
      <inkml:brushProperty name="height" value="0.05" units="cm"/>
    </inkml:brush>
  </inkml:definitions>
  <inkml:trace contextRef="#ctx0" brushRef="#br0">0 9 24575,'17'-5'0,"-17"5"0,1 0 0,0-1 0,-1 1 0,1-1 0,-1 1 0,1 0 0,0 0 0,-1-1 0,1 1 0,0 0 0,-1 0 0,1 0 0,0 0 0,-1 0 0,1 0 0,0 0 0,-1 0 0,1 0 0,0 0 0,-1 0 0,1 0 0,0 0 0,-1 0 0,1 1 0,0-1 0,-1 0 0,1 0 0,-1 1 0,1-1 0,0 1 0,-1-1 0,1 0 0,-1 1 0,1-1 0,-1 1 0,1-1 0,-1 1 0,0 0 0,1-1 0,-1 1 0,0-1 0,1 1 0,-1 0 0,0-1 0,0 1 0,1 0 0,-1-1 0,0 1 0,0 0 0,0-1 0,0 2 0,1 3 0,0 0 0,0 1 0,-1-1 0,1 1 0,-1-1 0,-1 1 0,1-1 0,-1 0 0,0 1 0,0-1 0,-3 9 0,2-8 0,0-1 0,1 0 0,0 1 0,0-1 0,1 1 0,-1 0 0,1-1 0,0 1 0,2 8 0,-1-12 0,0 0 0,0-1 0,0 1 0,0 0 0,0-1 0,0 1 0,1-1 0,-1 1 0,1-1 0,-1 0 0,1 0 0,-1 0 0,1 0 0,0 0 0,-1 0 0,1 0 0,0 0 0,0 0 0,0-1 0,0 1 0,0-1 0,0 0 0,3 1 0,54 3 0,-47-4 0,35 1-1365,-5-2-5461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1:40.811"/>
    </inkml:context>
    <inkml:brush xml:id="br0">
      <inkml:brushProperty name="width" value="0.05" units="cm"/>
      <inkml:brushProperty name="height" value="0.05" units="cm"/>
    </inkml:brush>
  </inkml:definitions>
  <inkml:trace contextRef="#ctx0" brushRef="#br0">0 1 24575,'1253'0'-1365,"-1227"0"-5461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5:34.084"/>
    </inkml:context>
    <inkml:brush xml:id="br0">
      <inkml:brushProperty name="width" value="0.05" units="cm"/>
      <inkml:brushProperty name="height" value="0.05" units="cm"/>
    </inkml:brush>
  </inkml:definitions>
  <inkml:trace contextRef="#ctx0" brushRef="#br0">0 5 24575,'0'-4'0,"0"32"0,0 53 0,0 55 0,9 46 0,2 22 0,-1-3 0,-1-23 0,1-34 0,-1-37 0,-2-28 0,-1-23 0,1-22 0,0-12 0,-1-10-8191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6:50.719"/>
    </inkml:context>
    <inkml:brush xml:id="br0">
      <inkml:brushProperty name="width" value="0.05" units="cm"/>
      <inkml:brushProperty name="height" value="0.05" units="cm"/>
    </inkml:brush>
  </inkml:definitions>
  <inkml:trace contextRef="#ctx0" brushRef="#br0">3702 0 24575,'1'12'0,"-2"-1"0,1 1 0,-2-1 0,1 0 0,-2 0 0,1 1 0,-2-1 0,1-1 0,-1 1 0,-1-1 0,-10 19 0,-42 51 0,-3-2 0,-120 120 0,142-158 0,-2-2 0,-2-2 0,-1-2 0,-2-1 0,-1-3 0,-2-2 0,-1-1 0,0-3 0,-79 26 0,46-27 0,0-5 0,-155 16 0,146-24 0,-315 22 0,-445-33 0,740-1 0,0-4 0,0-5 0,-214-51 0,281 47 0,1-1 0,1-3 0,-45-26 0,-71-30 0,157 74 0,-1 0 0,0 0 0,0 1 0,1-1 0,-1 1 0,0-1 0,0 1 0,0 0 0,1 0 0,-1-1 0,0 1 0,0 1 0,0-1 0,0 0 0,0 0 0,1 1 0,-1-1 0,0 1 0,0-1 0,1 1 0,-3 1 0,2-1 0,1 1 0,-1-1 0,1 1 0,0 0 0,0-1 0,0 1 0,0 0 0,0-1 0,0 1 0,1 0 0,-1 0 0,0 0 0,1 0 0,0 0 0,-1 0 0,1 3 0,0 8 0,0 0 0,1 0 0,0 0 0,6 22 0,0-3 0,2 0 0,0-1 0,2-1 0,29 57 0,-39-86 0,-1-1 0,1 1 0,-1 0 0,1 0 0,-1 0 0,1 0 0,0 0 0,-1 0 0,1-1 0,0 1 0,0 0 0,0 0 0,0-1 0,-1 1 0,1-1 0,0 1 0,0-1 0,0 1 0,1-1 0,-1 0 0,0 0 0,-1 0 0,1 0 0,-1-1 0,1 1 0,-1 0 0,1 0 0,-1-1 0,1 1 0,-1 0 0,0-1 0,1 1 0,-1 0 0,1-1 0,-1 1 0,0-1 0,1 1 0,-1-1 0,0 1 0,0-1 0,1 1 0,-1-1 0,0 1 0,0-1 0,0 0 0,2-5 0,-1 0 0,1 1 0,-2-1 0,1 0 0,0-8 0,-6-38 0,-1 0 0,-3 0 0,-15-51 0,4 19 0,19 79 0,-1 0 0,1-1 0,1 1 0,-1-1 0,1 1 0,0-1 0,0 1 0,0 0 0,1-1 0,0 1 0,1-7 0,0 10 0,-1-1 0,0 1 0,1 0 0,0 0 0,-1 0 0,1 0 0,0 0 0,0 0 0,0 0 0,1 1 0,-1-1 0,0 1 0,0-1 0,1 1 0,-1 0 0,1 0 0,-1 0 0,1 0 0,0 0 0,-1 1 0,1-1 0,0 1 0,4 0 0,19-2-195,0 2 0,0 1 0,0 1 0,0 2 0,0 0 0,26 8 0,-24-5-6631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9:08.181"/>
    </inkml:context>
    <inkml:brush xml:id="br0">
      <inkml:brushProperty name="width" value="0.05" units="cm"/>
      <inkml:brushProperty name="height" value="0.05" units="cm"/>
    </inkml:brush>
  </inkml:definitions>
  <inkml:trace contextRef="#ctx0" brushRef="#br0">3657 1 24575,'0'1'0,"-1"0"0,1 0 0,-1 0 0,1 0 0,-1 0 0,1 0 0,-1 0 0,1-1 0,-1 1 0,0 0 0,0 0 0,1-1 0,-1 1 0,0 0 0,0-1 0,0 1 0,0 0 0,0-1 0,0 0 0,-1 1 0,-3 2 0,-31 18 0,-2-2 0,-1-1 0,-59 18 0,-132 27 0,157-45 0,-452 144 0,468-142 0,0-2 0,-1-3 0,-1-2 0,0-3 0,-90 3 0,-351-12 0,223-3 0,180 0 0,0-4 0,-175-34 0,-469-158 0,689 181-5,19 5-675,-33-7 0,44 15-6146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9:10.203"/>
    </inkml:context>
    <inkml:brush xml:id="br0">
      <inkml:brushProperty name="width" value="0.05" units="cm"/>
      <inkml:brushProperty name="height" value="0.05" units="cm"/>
    </inkml:brush>
  </inkml:definitions>
  <inkml:trace contextRef="#ctx0" brushRef="#br0">3559 0 24575,'-25'1'0,"0"2"0,1 0 0,-1 1 0,1 2 0,0 0 0,0 2 0,-30 13 0,-152 88 0,167-86 0,-45 26 0,-143 80 0,168-99 0,-121 41 0,81-42 0,-2-5 0,0-4 0,-2-5 0,-199 4 0,248-19 0,-827-3 0,807-2 0,0-3 0,1-3 0,1-4 0,0-2 0,1-4 0,1-3 0,-84-41 0,49 27 106,71 28-842,-47-22 1,63 22-6091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9:12.153"/>
    </inkml:context>
    <inkml:brush xml:id="br0">
      <inkml:brushProperty name="width" value="0.05" units="cm"/>
      <inkml:brushProperty name="height" value="0.05" units="cm"/>
    </inkml:brush>
  </inkml:definitions>
  <inkml:trace contextRef="#ctx0" brushRef="#br0">710 645 24575,'-1'-112'0,"-5"1"0,-5 0 0,-40-173 0,51 282 0,0 1 0,-1-1 0,1 0 0,-1 1 0,1-1 0,-1 1 0,0-1 0,1 1 0,-1 0 0,0-1 0,0 1 0,0 0 0,0 0 0,0-1 0,-3-1 0,4 3 0,-1 0 0,0-1 0,0 1 0,1 0 0,-1 0 0,0 0 0,0 0 0,0 0 0,1-1 0,-1 1 0,0 1 0,0-1 0,0 0 0,1 0 0,-1 0 0,0 0 0,0 1 0,1-1 0,-1 0 0,0 0 0,0 1 0,0 0 0,-5 3 0,1 0 0,0 0 0,1 1 0,-1 0 0,1 0 0,-6 8 0,-32 52 0,-43 89 0,36-63 0,-271 440 0,299-499-682,-22 46-1,34-58-6143</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9:13.559"/>
    </inkml:context>
    <inkml:brush xml:id="br0">
      <inkml:brushProperty name="width" value="0.05" units="cm"/>
      <inkml:brushProperty name="height" value="0.05" units="cm"/>
    </inkml:brush>
  </inkml:definitions>
  <inkml:trace contextRef="#ctx0" brushRef="#br0">1123 305 24575,'-3'0'0,"0"0"0,0 1 0,1-1 0,-1 1 0,0 0 0,0 0 0,0 0 0,1 0 0,-1 0 0,1 1 0,-1-1 0,1 1 0,-1 0 0,1 0 0,-2 2 0,-30 36 0,27-31 0,-47 64 0,-78 147 0,-19 94 0,68-158 0,80-149 0,2-2 0,-2 0 0,1 1 0,0-1 0,-1 0 0,0 0 0,0-1 0,-1 1 0,-4 5 0,8-10 0,0 0 0,-1 0 0,1 0 0,0 0 0,-1 1 0,1-1 0,0 0 0,0 0 0,-1 0 0,1 0 0,0 0 0,-1 0 0,1 0 0,0 0 0,0 0 0,-1 0 0,1 0 0,0 0 0,-1 0 0,1 0 0,0 0 0,0 0 0,-1-1 0,1 1 0,0 0 0,0 0 0,-1 0 0,1 0 0,0-1 0,0 1 0,-1 0 0,1 0 0,0 0 0,0-1 0,-9-13 0,-2-23 0,10 31 0,1 6 0,-240-742 0,231 721 0,-1 1 0,-1 1 0,0 0 0,-20-24 0,-61-60 0,14 16 0,18 22-1365,46 50-5461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9:15.209"/>
    </inkml:context>
    <inkml:brush xml:id="br0">
      <inkml:brushProperty name="width" value="0.05" units="cm"/>
      <inkml:brushProperty name="height" value="0.05" units="cm"/>
    </inkml:brush>
  </inkml:definitions>
  <inkml:trace contextRef="#ctx0" brushRef="#br0">443 26 24575,'0'-4'0,"-4"-2"0,-10 1 0,-7 1 0,-12 1 0,-5 1 0,0 1 0,-1 0 0,0 1 0,4 0 0,3 1 0,3-1 0,2 0 0,2 0 0,0 0 0,1 0 0,4 0-8191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9:15.765"/>
    </inkml:context>
    <inkml:brush xml:id="br0">
      <inkml:brushProperty name="width" value="0.05" units="cm"/>
      <inkml:brushProperty name="height" value="0.05" units="cm"/>
    </inkml:brush>
  </inkml:definitions>
  <inkml:trace contextRef="#ctx0" brushRef="#br0">1 0 24575,'0'5'0,"0"13"0,0 16 0,0 15 0,0 13 0,0 7 0,0 1 0,0-4 0,0-8 0,0-10 0,0-9 0,0-11-8191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9:17.263"/>
    </inkml:context>
    <inkml:brush xml:id="br0">
      <inkml:brushProperty name="width" value="0.05" units="cm"/>
      <inkml:brushProperty name="height" value="0.05" units="cm"/>
    </inkml:brush>
  </inkml:definitions>
  <inkml:trace contextRef="#ctx0" brushRef="#br0">1 0 24575,'0'292'0,"0"-347"0,1-74 0,-1 125 0,1 1 0,-1-1 0,1 1 0,0-1 0,0 1 0,0 0 0,0 0 0,0-1 0,1 1 0,-1 0 0,1 0 0,0 0 0,0 0 0,0 1 0,1-1 0,-1 1 0,1-1 0,-1 1 0,1 0 0,0 0 0,0 0 0,0 0 0,0 0 0,0 1 0,5-3 0,6 0 0,1 0 0,0 0 0,0 1 0,25-1 0,0-1 0,-37 4 0,0 1 0,0-1 0,0 1 0,1-1 0,-1 1 0,0 0 0,0 0 0,0 1 0,1-1 0,-1 1 0,0-1 0,0 1 0,0 0 0,0 0 0,0 1 0,5 2 0,-6-2 0,1 0 0,-1 1 0,0 0 0,0-1 0,-1 1 0,1 0 0,-1 0 0,1 0 0,-1 0 0,0 0 0,0 1 0,0-1 0,0 0 0,-1 0 0,1 1 0,-1 4 0,1 8 0,0 0 0,-1 0 0,-1 0 0,0-1 0,-1 1 0,-1 0 0,0 0 0,-1-1 0,-1 0 0,-11 25 0,15-39 0,1 0 0,0 0 0,-1-1 0,1 1 0,0 0 0,0 0 0,0 0 0,0-1 0,0 1 0,0 0 0,0 0 0,0 0 0,0 0 0,0 0 0,0-1 0,1 1 0,-1 0 0,0 0 0,1-1 0,-1 1 0,0 0 0,1 0 0,-1-1 0,1 1 0,-1 0 0,1-1 0,-1 1 0,1 0 0,0-1 0,-1 1 0,1-1 0,0 1 0,-1-1 0,1 0 0,0 1 0,0-1 0,-1 1 0,1-1 0,0 0 0,0 0 0,0 0 0,-1 1 0,1-1 0,0 0 0,2 0 0,45 3 0,-42-3 0,10 0 0,0 0 0,0 0 0,26 5 0,-39-5 0,0 0 0,0 1 0,0 0 0,0 0 0,0-1 0,-1 2 0,1-1 0,0 0 0,0 1 0,-1-1 0,1 1 0,-1 0 0,0-1 0,1 1 0,-1 0 0,0 1 0,0-1 0,0 0 0,0 1 0,2 3 0,-4-4 0,0 0 0,1 0 0,-1 0 0,0 0 0,0 0 0,0 0 0,-1 0 0,1 0 0,0 0 0,-1 0 0,1 0 0,-1 0 0,0-1 0,1 1 0,-1 0 0,0 0 0,0-1 0,0 1 0,-1 0 0,1-1 0,0 1 0,0-1 0,-1 1 0,1-1 0,-1 0 0,1 0 0,-1 0 0,-2 2 0,-6 3 0,0 1 0,0-1 0,-15 6 0,13-7-195,0-1 0,-1 0 0,0-1 0,1-1 0,-1 0 0,-21 1 0,12-3-6631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9:18.498"/>
    </inkml:context>
    <inkml:brush xml:id="br0">
      <inkml:brushProperty name="width" value="0.05" units="cm"/>
      <inkml:brushProperty name="height" value="0.05" units="cm"/>
    </inkml:brush>
  </inkml:definitions>
  <inkml:trace contextRef="#ctx0" brushRef="#br0">4 362 24575,'-2'-84'0,"0"36"0,7-82 0,-5 129 0,1-1 0,-1 1 0,0-1 0,0 1 0,1-1 0,-1 1 0,0-1 0,1 1 0,0 0 0,-1-1 0,1 1 0,0 0 0,0-1 0,-1 1 0,1 0 0,0 0 0,0 0 0,0 0 0,1 0 0,-1 0 0,0 0 0,0 0 0,1 0 0,1-1 0,-1 2 0,1-1 0,-1 1 0,1 0 0,-1 0 0,1 0 0,-1 0 0,1 0 0,-1 0 0,1 1 0,-1-1 0,1 1 0,-1 0 0,4 1 0,5 3 0,0 0 0,0 2 0,0-1 0,18 15 0,28 30 0,58 67 0,-106-108 0,-8-8 0,0-1 0,0 0 0,0 0 0,0 0 0,0 0 0,1 0 0,-1 0 0,0 0 0,0 0 0,1 0 0,-1 0 0,1-1 0,-1 1 0,1 0 0,-1-1 0,1 0 0,-1 1 0,1-1 0,-1 0 0,1 0 0,0 0 0,-1 0 0,3 0 0,-2-1 0,0 0 0,0 0 0,-1 0 0,1 0 0,0-1 0,-1 1 0,1 0 0,-1-1 0,1 1 0,-1-1 0,0 0 0,0 1 0,0-1 0,0 0 0,0 0 0,0 0 0,0 0 0,0-3 0,5-11 19,-2-1 0,0 1 0,-1-1 0,2-28-1,-4-69-857,-1 93 219,-1-11-6206</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1:41.827"/>
    </inkml:context>
    <inkml:brush xml:id="br0">
      <inkml:brushProperty name="width" value="0.05" units="cm"/>
      <inkml:brushProperty name="height" value="0.05" units="cm"/>
    </inkml:brush>
  </inkml:definitions>
  <inkml:trace contextRef="#ctx0" brushRef="#br0">1 0 24575,'4'0'0,"10"0"0,11 0 0,10 0 0,11 0 0,2 0 0,6 0 0,1 0 0,5 0 0,4 0 0,0 0 0,-3 0 0,-7 0 0,-9 0 0,-8 0 0,-6 0 0,-8 0-8191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9:19.252"/>
    </inkml:context>
    <inkml:brush xml:id="br0">
      <inkml:brushProperty name="width" value="0.05" units="cm"/>
      <inkml:brushProperty name="height" value="0.05" units="cm"/>
    </inkml:brush>
  </inkml:definitions>
  <inkml:trace contextRef="#ctx0" brushRef="#br0">0 10 24575,'9'0'0,"6"0"0,6 0 0,3 0 0,1 0 0,1 0 0,1 0 0,-1 0 0,-5-4 0,-5-1-8191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9:20.089"/>
    </inkml:context>
    <inkml:brush xml:id="br0">
      <inkml:brushProperty name="width" value="0.05" units="cm"/>
      <inkml:brushProperty name="height" value="0.05" units="cm"/>
    </inkml:brush>
  </inkml:definitions>
  <inkml:trace contextRef="#ctx0" brushRef="#br0">1 0 24575,'0'5'0,"4"1"0,1 7 0,1 15 0,2 7 0,5 5 0,0 5 0,-2-1 0,-3-5 0,-3-3 0,-2-9-8191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7:37.442"/>
    </inkml:context>
    <inkml:brush xml:id="br0">
      <inkml:brushProperty name="width" value="0.05" units="cm"/>
      <inkml:brushProperty name="height" value="0.05" units="cm"/>
    </inkml:brush>
  </inkml:definitions>
  <inkml:trace contextRef="#ctx0" brushRef="#br0">0 321 24575,'0'-10'0,"0"-1"0,0 0 0,1 0 0,0 1 0,3-15 0,-3 22 0,0 0 0,0 0 0,0 0 0,1 0 0,-1 0 0,1 0 0,0 1 0,-1-1 0,1 1 0,0-1 0,1 1 0,-1 0 0,0-1 0,1 1 0,-1 1 0,1-1 0,-1 0 0,1 1 0,4-3 0,8-1 0,1-1 0,0 2 0,0 0 0,1 1 0,31-2 0,90 5 0,-84 1 0,503 20 0,-499-18 0,-32-3 0,0 2 0,0 0 0,0 2 0,40 11 0,-8 8 0,84 47 0,-4-1 0,-99-53 0,1-1 0,1-2 0,0-2 0,1-2 0,0-2 0,46 3 0,192 30 0,-7-1 0,-132-31 0,122 12 0,-165-6 0,128 2 0,53 8 0,-186-11 0,113-1 0,-52-12 0,122-3 0,-274 3 0,14 0 0,0-1 0,0-1 0,21-5 0,-33 6 0,0-1 0,-1 1 0,1 0 0,0-1 0,-1 0 0,1 0 0,-1 0 0,0 0 0,0 0 0,0-1 0,0 1 0,0-1 0,0 0 0,0 0 0,-1 0 0,0 0 0,1-1 0,2-6 0,2-7 0,0 0 0,2 1 0,0 0 0,0 0 0,2 1 0,0 0 0,0 1 0,2 0 0,0 1 0,0 0 0,1 1 0,1 0 0,23-13 0,-23 17 0,0-1 0,-1 0 0,0-1 0,0-1 0,-1 0 0,0-1 0,-1 0 0,19-25 0,-8 6 0,1 2 0,1 1 0,2 1 0,30-24 0,-50 45-195,-1-1 0,1 1 0,-1-1 0,0 0 0,-1 0 0,7-13 0,-1 2-6631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7:39.991"/>
    </inkml:context>
    <inkml:brush xml:id="br0">
      <inkml:brushProperty name="width" value="0.05" units="cm"/>
      <inkml:brushProperty name="height" value="0.05" units="cm"/>
    </inkml:brush>
  </inkml:definitions>
  <inkml:trace contextRef="#ctx0" brushRef="#br0">428 0 24575,'-8'1'0,"0"0"0,0 0 0,0 1 0,0 0 0,1 0 0,-1 1 0,0 0 0,1 0 0,-12 7 0,0 2 0,0 1 0,-20 18 0,12-8 0,1 2 0,1 1 0,1 1 0,1 1 0,2 1 0,1 1 0,-17 33 0,27-45 0,2 2 0,0-1 0,1 1 0,0 1 0,2-1 0,0 1 0,2 0 0,0 0 0,2 0 0,0 0 0,1 1 0,1-1 0,5 26 0,-4-34 0,2-1 0,0 0 0,0-1 0,1 1 0,0-1 0,1 0 0,12 17 0,-1-4 0,2-2 0,24 23 0,-35-38 0,0 0 0,0-1 0,1 1 0,0-2 0,1 1 0,-1-2 0,1 1 0,0-1 0,0 0 0,1-1 0,-1-1 0,20 4 0,9-3 0,0-1 0,48-4 0,-41 1 0,-16 0 0,0-1 0,0-2 0,-1 0 0,1-2 0,-1-2 0,0 0 0,32-15 0,-49 17 0,1-1 0,-1 0 0,0-1 0,0 0 0,-1-1 0,0 0 0,14-16 0,-18 17 0,-1 0 0,0-1 0,0 0 0,-1 0 0,0 0 0,-1-1 0,0 0 0,0 0 0,-1 0 0,0 0 0,1-12 0,2-48 0,-2 1 0,-11-127 0,6 188 0,1 0 0,-2 0 0,1 0 0,-1 1 0,0-1 0,0 0 0,-1 1 0,0-1 0,0 1 0,-8-12 0,7 14 0,-1 0 0,1 0 0,-1 0 0,0 1 0,0-1 0,-1 1 0,1 1 0,-1-1 0,0 1 0,0 0 0,0 0 0,0 1 0,-8-3 0,-75-19-682,-102-14-1,154 32-6143</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7:41.674"/>
    </inkml:context>
    <inkml:brush xml:id="br0">
      <inkml:brushProperty name="width" value="0.05" units="cm"/>
      <inkml:brushProperty name="height" value="0.05" units="cm"/>
    </inkml:brush>
  </inkml:definitions>
  <inkml:trace contextRef="#ctx0" brushRef="#br0">449 0 24575,'-4'1'0,"0"1"0,0-1 0,0 1 0,1 0 0,-1 0 0,1 0 0,-1 1 0,1-1 0,0 1 0,0 0 0,0 0 0,-3 4 0,-6 4 0,-243 248 0,239-242 0,1 2 0,0 0 0,1 1 0,1 0 0,1 1 0,1 0 0,-10 30 0,17-40 0,1 0 0,0 0 0,1 1 0,0-1 0,1 1 0,0 0 0,1-1 0,0 1 0,1-1 0,0 1 0,1 0 0,0-1 0,1 0 0,0 1 0,1-1 0,0-1 0,6 12 0,-2-9 0,1 0 0,0 0 0,1-1 0,1 0 0,-1 0 0,2-1 0,0-1 0,0 0 0,1-1 0,0 0 0,0-1 0,1 0 0,0-1 0,1-1 0,-1 0 0,19 4 0,5 1 0,0-3 0,0-1 0,1-2 0,-1-1 0,56-3 0,-66-1 0,0-2 0,0-1 0,-1-2 0,1 0 0,32-11 0,-45 10 0,0 0 0,-1 0 0,0-2 0,-1 1 0,1-2 0,-2 0 0,1 0 0,-1-1 0,0-1 0,19-23 0,-21 21 0,0 0 0,-1-1 0,-1 0 0,0-1 0,-1 0 0,11-30 0,-12 21 0,-1 0 0,-1 0 0,2-49 0,-5 67 0,1-32 0,-2-1 0,-1 0 0,-8-50 0,7 78 0,0 0 0,-1 1 0,0-1 0,-1 1 0,0 0 0,-1 0 0,0 0 0,0 0 0,-1 1 0,0 0 0,-1 0 0,0 1 0,0 0 0,-1 0 0,0 1 0,-15-11 0,2 5-105,-1 1 0,0 1 0,-1 1 0,0 1 0,-1 1 0,1 1 0,-2 1 0,1 1 0,-1 1 0,1 1 0,-1 1 0,-32 3 0,36-1-6721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7:44.969"/>
    </inkml:context>
    <inkml:brush xml:id="br0">
      <inkml:brushProperty name="width" value="0.05" units="cm"/>
      <inkml:brushProperty name="height" value="0.05" units="cm"/>
    </inkml:brush>
  </inkml:definitions>
  <inkml:trace contextRef="#ctx0" brushRef="#br0">3291 1 24575,'-7'0'0,"0"1"0,0 0 0,0 1 0,0-1 0,0 2 0,0-1 0,1 0 0,-1 1 0,1 1 0,-7 3 0,-12 9 0,-25 23 0,13-11 0,-80 58 0,23-15 0,-3-3 0,-141 71 0,173-110 0,-1-4 0,0-3 0,-2-3 0,-108 18 0,-662 71 0,549-89 0,-464 14 0,741-33 0,0-1 0,0 0 0,-17-3 0,25 3 0,-1-1 0,1 1 0,0-1 0,0 0 0,0 0 0,1 0 0,-1 0 0,0-1 0,1 0 0,-1 1 0,1-1 0,-5-6 0,-9-15 0,1 0 0,2-1 0,0-1 0,2 0 0,1-1 0,-11-36 0,16 35 0,9 19 0,8 14 0,5 10 0,-1 2 0,20 27 0,-14-18 0,-21-26 0,0 0 0,0 1 0,0-1 0,0 0 0,0 0 0,0 1 0,1-1 0,-1 0 0,0 0 0,0 0 0,0 1 0,0-1 0,1 0 0,-1 0 0,0 0 0,0 0 0,0 0 0,1 1 0,-1-1 0,0 0 0,0 0 0,1 0 0,-1 0 0,0 0 0,0 0 0,1 0 0,-1 0 0,0 0 0,0 0 0,1 0 0,-1 0 0,0 0 0,0 0 0,1 0 0,-1 0 0,0 0 0,0 0 0,0 0 0,1 0 0,-1 0 0,0-1 0,0 1 0,1 0 0,5-12 0,2-5 0,-3 13 0,1 0 0,-1 1 0,1 0 0,0 0 0,-1 0 0,1 1 0,1-1 0,-1 1 0,0 1 0,0-1 0,7 0 0,77-5 0,-78 7 0,25-1-1365,-6 1-5461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8:23.371"/>
    </inkml:context>
    <inkml:brush xml:id="br0">
      <inkml:brushProperty name="width" value="0.05" units="cm"/>
      <inkml:brushProperty name="height" value="0.05" units="cm"/>
    </inkml:brush>
  </inkml:definitions>
  <inkml:trace contextRef="#ctx0" brushRef="#br0">1 122 24575,'7'1'0,"1"0"0,-1 1 0,0 0 0,0 0 0,0 0 0,0 1 0,-1 0 0,1 0 0,11 9 0,7 1 0,103 49 0,3-5 0,2-7 0,3-5 0,1-6 0,2-6 0,232 24 0,-40-33-187,371-21-1,329-96 12,-279 3 176,0 48 0,138 46 419,-214 0-287,-205-2-132,507-4 0,-610-11 0,76 1 0,-256 14 0,249-4 0,-413 2 0,59-6 0,-74 5 0,-1 0 0,0 0 0,0-1 0,0-1 0,0 0 0,-1 0 0,12-6 0,-15 6 0,0 0 0,0-1 0,-1 1 0,1-1 0,-1 0 0,0-1 0,0 1 0,0 0 0,0-1 0,-1 0 0,0 1 0,0-1 0,0 0 0,2-10 0,1-7 0,4-47 0,-9 61 0,4-58-1365,-4 40-5461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8:03.634"/>
    </inkml:context>
    <inkml:brush xml:id="br0">
      <inkml:brushProperty name="width" value="0.05" units="cm"/>
      <inkml:brushProperty name="height" value="0.05" units="cm"/>
    </inkml:brush>
  </inkml:definitions>
  <inkml:trace contextRef="#ctx0" brushRef="#br0">0 21 24575,'0'14'0,"1"0"0,0 0 0,0 0 0,5 16 0,-4-24 0,0 0 0,0 0 0,0 0 0,1-1 0,0 1 0,1-1 0,-1 0 0,1 0 0,0 0 0,0-1 0,0 1 0,6 4 0,5 2 0,0-1 0,0 0 0,1-1 0,1-1 0,-1-1 0,1 0 0,1-1 0,-1-1 0,20 4 0,16 0 0,103 6 0,-37-14 0,-1-5 0,177-28 0,233-72 0,-394 75 0,-90 20 0,1 1 0,0 3 0,1 1 0,65 4 0,241 2 0,-218-5 0,217 22 0,-310-12 0,56 19 0,-38-9 0,-56-16 0,0 0 0,1-1 0,-1 1 0,0-1 0,0 1 0,0-1 0,1 0 0,-1 0 0,0-1 0,0 1 0,0-1 0,0 1 0,1-1 0,-1 0 0,0 0 0,0 0 0,0-1 0,0 1 0,-1-1 0,1 1 0,0-1 0,2-3 0,-1 1 0,0-1 0,0 1 0,-1-1 0,0 0 0,0 0 0,0 0 0,-1 0 0,0 0 0,0-1 0,0 1 0,1-11 0,4-23-1365,-3 3-5461</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8:05.873"/>
    </inkml:context>
    <inkml:brush xml:id="br0">
      <inkml:brushProperty name="width" value="0.05" units="cm"/>
      <inkml:brushProperty name="height" value="0.05" units="cm"/>
    </inkml:brush>
  </inkml:definitions>
  <inkml:trace contextRef="#ctx0" brushRef="#br0">1 70 24575,'0'3'0,"1"0"0,0 0 0,0 0 0,0 1 0,0-1 0,1-1 0,-1 1 0,1 0 0,0 0 0,-1-1 0,1 1 0,0-1 0,1 1 0,2 2 0,4 5 0,-9-10 0,165 185 0,-141-162 0,1-1 0,1-2 0,0-1 0,2 0 0,48 23 0,-25-21 0,2-1 0,0-4 0,2-1 0,-1-3 0,104 9 0,282-13 0,-239-19 0,0-8 0,330-77 0,-311 48 0,232-63 0,-399 94 0,1 3 0,0 2 0,0 2 0,1 3 0,71 0 0,-103 7 0,22 0 0,69-8 0,24-3 0,-57 6 0,17-10 0,-44 6 0,-50 8 6,1 0 0,-1 0 0,0-1 0,0 1 0,0-1 0,0 0 0,0 0 0,0 0 0,0-1 0,-1 1 0,1-1 0,-1 0 0,0 0 0,0 0 0,0 0 0,0-1 0,0 1 0,-1-1 0,4-6 0,-2 1-192,0 0 1,0 0-1,-1-1 0,0 1 1,-1-1-1,0 0 1,1-14-1,-1 1-6640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8:31.901"/>
    </inkml:context>
    <inkml:brush xml:id="br0">
      <inkml:brushProperty name="width" value="0.05" units="cm"/>
      <inkml:brushProperty name="height" value="0.05" units="cm"/>
    </inkml:brush>
  </inkml:definitions>
  <inkml:trace contextRef="#ctx0" brushRef="#br0">5941 1 24575,'1'20'0,"-2"0"0,0 0 0,-2-1 0,0 1 0,-1 0 0,-10 30 0,-3-11 0,-1 0 0,-35 52 0,35-61 0,13-21 0,0 0 0,0 0 0,-1 0 0,0-1 0,-1 0 0,0 0 0,0-1 0,-1 0 0,1 0 0,-2-1 0,1 0 0,-1 0 0,0-1 0,-15 7 0,-64 17 0,-1-5 0,-138 21 0,-72-4 0,-306 1 0,-310-38 0,637-6 0,-244-31 0,-342-23 0,700 50 0,-57 1 0,65 3 0,-217-30 0,208 12 0,97 14 0,-121-27 0,71 11 0,36 8 0,66 10 0,1 0 0,-1 0 0,1-1 0,0-1 0,1-1 0,-1 0 0,-14-10 0,21 11 0,-1-1 0,1 0 0,0 0 0,1-1 0,-1 0 0,2 0 0,-1-1 0,1 1 0,0-1 0,1-1 0,-7-15 0,0-7-682,-10-34-1,16 44-6143</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1:43.987"/>
    </inkml:context>
    <inkml:brush xml:id="br0">
      <inkml:brushProperty name="width" value="0.05" units="cm"/>
      <inkml:brushProperty name="height" value="0.05" units="cm"/>
    </inkml:brush>
  </inkml:definitions>
  <inkml:trace contextRef="#ctx0" brushRef="#br0">1 26 24575,'91'-10'0,"12"-2"0,437 8 22,-310 6-1409,-201-2-5439</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9:37.530"/>
    </inkml:context>
    <inkml:brush xml:id="br0">
      <inkml:brushProperty name="width" value="0.05" units="cm"/>
      <inkml:brushProperty name="height" value="0.05" units="cm"/>
    </inkml:brush>
  </inkml:definitions>
  <inkml:trace contextRef="#ctx0" brushRef="#br0">4 0 24575,'-2'89'0,"0"-20"0,12 124 0,-7-174 0,0 0 0,1 0 0,1-1 0,1 1 0,0-1 0,2-1 0,0 1 0,0-1 0,2-1 0,0 1 0,16 18 0,-17-26 0,0 1 0,1-2 0,0 1 0,1-2 0,-1 1 0,1-1 0,1-1 0,-1 0 0,19 7 0,4-3 0,0 0 0,50 7 0,235 16 0,6-25 0,-240-7 0,1225-1-1175,-394-3 930,-369 17 200,-385-2 47,216 44 0,-276-35 336,278 54 644,-252-55-912,129 2 1,479-20-71,-360-5 0,-75 5 0,204-1 0,-2-27 0,-231-15 0,-130 17 0,-92 19 0,52 1 0,-10 0 0,-77 2-68,1-1 0,-1 0-1,0-1 1,0-1 0,-1-1 0,1 0-1,-1-1 1,0 0 0,-1-1 0,0 0-1,0-1 1,-1-1 0,0 0 0,0-1-1,-1 0 1,-1 0 0,0-1 0,0-1-1,7-14 1,-4 6-6758</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9:44.884"/>
    </inkml:context>
    <inkml:brush xml:id="br0">
      <inkml:brushProperty name="width" value="0.05" units="cm"/>
      <inkml:brushProperty name="height" value="0.05" units="cm"/>
    </inkml:brush>
  </inkml:definitions>
  <inkml:trace contextRef="#ctx0" brushRef="#br0">2 1 24575,'-1'102'0,"3"111"0,-2-209 0,0 0 0,1-1 0,0 1 0,-1-1 0,1 1 0,1-1 0,-1 0 0,0 1 0,1-1 0,0 0 0,-1 0 0,1 0 0,0 0 0,1 0 0,-1 0 0,1-1 0,-1 1 0,1-1 0,0 0 0,0 1 0,0-1 0,6 3 0,4 0 0,0 1 0,1-2 0,0 0 0,23 4 0,78 8 0,0-6 0,133-4 0,-190-5 0,560-3 0,135 1 0,-242 38 0,31 0 0,746-36 0,-598-3 0,-216 2-1365,-453 0-5461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9:48.038"/>
    </inkml:context>
    <inkml:brush xml:id="br0">
      <inkml:brushProperty name="width" value="0.05" units="cm"/>
      <inkml:brushProperty name="height" value="0.05" units="cm"/>
    </inkml:brush>
  </inkml:definitions>
  <inkml:trace contextRef="#ctx0" brushRef="#br0">4 1 24575,'-2'60'0,"1"-29"0,1 0 0,4 39 0,-3-66 0,0-1 0,0 0 0,0 1 0,1-1 0,-1 0 0,1 0 0,-1 0 0,1 0 0,0 0 0,0 0 0,1-1 0,-1 1 0,0 0 0,1-1 0,0 0 0,-1 0 0,1 0 0,0 0 0,6 3 0,5 1 0,0 0 0,0 0 0,19 3 0,-22-6 0,70 18 0,127 14 0,90-7 0,-130-15 0,970 31 0,-939-46 0,438 3 0,-357 11 0,120 1 0,1044-14 0,-1434 1 0,0-1 0,1 1 0,-1-2 0,0 0 0,0 0 0,0 0 0,0-2 0,0 1 0,0-1 0,-1 0 0,0-1 0,0 0 0,0-1 0,0 0 0,-1 0 0,0-1 0,-1 0 0,1 0 0,-1-1 0,0 0 0,-1 0 0,0 0 0,-1-1 0,1 0 0,7-19 0,-5 8-170,-1 0-1,0 0 0,-1-1 1,-1 1-1,-2-1 0,0-1 1,1-30-1,-5 31-6655</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0:01.772"/>
    </inkml:context>
    <inkml:brush xml:id="br0">
      <inkml:brushProperty name="width" value="0.05" units="cm"/>
      <inkml:brushProperty name="height" value="0.05" units="cm"/>
    </inkml:brush>
  </inkml:definitions>
  <inkml:trace contextRef="#ctx0" brushRef="#br0">2 1 24575,'-2'119'0,"5"133"0,-2-247 0,0 0 0,0-1 0,0 1 0,0-1 0,1 1 0,0-1 0,0 1 0,0-1 0,1 0 0,-1 0 0,1 0 0,0-1 0,0 1 0,0-1 0,0 1 0,1-1 0,0 0 0,-1 0 0,6 2 0,8 5 0,0 0 0,1-2 0,24 9 0,-27-11 0,-2-2 0,0 0 0,1-1 0,-1 0 0,1-1 0,20 1 0,73-5 0,-43-1 0,2436 1 0,-1273 4 0,961-2 0,-1990 13 0,4 0 0,-103-16 0,105 5 0,-137 10 0,-49-8 0,1 0 0,25 1 0,378-4 0,-202-3 0,-212 2-136,0 0-1,-1-1 1,1 0-1,-1 0 1,1-1-1,-1 0 1,0 0-1,0-1 0,9-4 1,1-3-6690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0:05.237"/>
    </inkml:context>
    <inkml:brush xml:id="br0">
      <inkml:brushProperty name="width" value="0.05" units="cm"/>
      <inkml:brushProperty name="height" value="0.05" units="cm"/>
    </inkml:brush>
  </inkml:definitions>
  <inkml:trace contextRef="#ctx0" brushRef="#br0">3 37 24575,'-2'60'0,"1"-19"0,5 53 0,-3-88 0,0 0 0,0-1 0,0 1 0,1 0 0,0-1 0,0 0 0,1 1 0,-1-1 0,1 0 0,1 0 0,-1 0 0,0-1 0,5 5 0,-1-2 0,0-1 0,0-1 0,0 1 0,1-1 0,0 0 0,0-1 0,13 6 0,10 0 0,0-1 0,0-1 0,55 6 0,-75-13 0,173 19 0,206-3 0,191-32 0,12 0 0,1430 38 0,-1041 4 0,980 69 0,-358-23 0,-1396-59 0,80 0 0,501-15 0,-762 0 0,54-10 0,11-1 0,-75 12 0,0-2 0,0 0 0,0-1 0,-1-1 0,1 0 0,-1-1 0,0-1 0,0-1 0,-1 0 0,0-1 0,0 0 0,-1-1 0,0-1 0,-1 0 0,0-1 0,0-1 0,20-24 0,-17 15 0,25-43 0,-27 39 0,32-40 0,0 3-224,71-124 0,-92 143-693,-14 25-5909</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0:11.413"/>
    </inkml:context>
    <inkml:brush xml:id="br0">
      <inkml:brushProperty name="width" value="0.05" units="cm"/>
      <inkml:brushProperty name="height" value="0.05" units="cm"/>
    </inkml:brush>
  </inkml:definitions>
  <inkml:trace contextRef="#ctx0" brushRef="#br0">223 25 24575,'-35'-1'0,"16"-1"0,-1 2 0,1 0 0,-38 7 0,53-7 0,1 1 0,-1 0 0,1 0 0,-1 0 0,1 0 0,-1 1 0,1-1 0,0 1 0,0 0 0,0 0 0,0 0 0,0 1 0,0-1 0,0 1 0,1-1 0,0 1 0,-1 0 0,1 0 0,0 0 0,0 0 0,0 0 0,1 0 0,-1 1 0,1-1 0,0 1 0,-2 5 0,3-8 0,0 1 0,-1 0 0,1-1 0,0 1 0,0 0 0,0-1 0,0 1 0,0 0 0,1-1 0,-1 1 0,0 0 0,1-1 0,-1 1 0,1-1 0,0 1 0,-1-1 0,1 1 0,0-1 0,0 1 0,0-1 0,1 2 0,0-1 0,1-1 0,-1 1 0,1 0 0,-1-1 0,1 1 0,0-1 0,-1 0 0,1 0 0,0 0 0,0 0 0,3 1 0,9 0 0,1-1 0,-1 0 0,28-2 0,-31 0 0,11 2 0,27-3 0,-47 2 0,-1 0 0,1-1 0,-1 1 0,1-1 0,-1 1 0,1-1 0,-1 0 0,1 0 0,-1 0 0,0-1 0,0 1 0,1 0 0,-1-1 0,3-3 0,-4 4 0,0 0 0,-1 0 0,1 0 0,0-1 0,-1 1 0,1 0 0,-1-1 0,1 1 0,-1 0 0,0-1 0,0 1 0,1-1 0,-1 1 0,0 0 0,0-1 0,-1 1 0,1-1 0,0 1 0,0-1 0,-1 1 0,1 0 0,-1-1 0,1 1 0,-1 0 0,1 0 0,-1-1 0,0 1 0,0 0 0,1 0 0,-1 0 0,0 0 0,0 0 0,0 0 0,-2-1 0,-4-5 0,0 1 0,-1 0 0,-14-9 0,20 14 0,-16-10 0,-36-17 0,48 25 0,1 1 0,-1 0 0,1 0 0,-1 1 0,0 0 0,0 0 0,0 0 0,0 1 0,0 0 0,1 0 0,-10 1 0,14-1 0,0 0 0,0 1 0,0-1 0,0 0 0,1 0 0,-1 0 0,0 1 0,0-1 0,0 0 0,1 1 0,-1-1 0,0 1 0,1-1 0,-1 1 0,0-1 0,1 1 0,-1-1 0,0 1 0,1 0 0,-1 0 0,1 0 0,-1 0 0,1-1 0,0 1 0,0-1 0,0 1 0,1 0 0,-1-1 0,0 1 0,0-1 0,0 1 0,0-1 0,0 1 0,1-1 0,-1 1 0,0-1 0,0 1 0,1-1 0,-1 1 0,0-1 0,1 1 0,0 0 0,2 2 0,0-1 0,0 1 0,0-1 0,0 0 0,0 0 0,1 0 0,3 2 0,-2-2 0,4 2 0,-1-1 0,1 0 0,0 0 0,0-1 0,0 0 0,0 0 0,16 0 0,-24-2 0,-1 0 0,0 0 0,1 0 0,-1 0 0,0 0 0,1 0 0,-1 0 0,1 0 0,-1 0 0,0 0 0,1 0 0,-1 0 0,1 0 0,-1 0 0,0 0 0,1 0 0,-1 0 0,0-1 0,1 1 0,-1 0 0,0 0 0,1 0 0,-1-1 0,0 1 0,1 0 0,-1 0 0,0-1 0,0 1 0,1 0 0,-1-1 0,0 1 0,0 0 0,1-1 0,-11-8 0,-22-5 0,9 9-455,0 1 0,-27-1 0,22 3-6371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0:18.517"/>
    </inkml:context>
    <inkml:brush xml:id="br0">
      <inkml:brushProperty name="width" value="0.05" units="cm"/>
      <inkml:brushProperty name="height" value="0.05" units="cm"/>
    </inkml:brush>
  </inkml:definitions>
  <inkml:trace contextRef="#ctx0" brushRef="#br0">145 0 24575,'1'6'0,"0"0"0,1-1 0,0 1 0,0 0 0,0-1 0,1 0 0,0 1 0,0-1 0,7 9 0,45 56 0,-41-53 0,135 154 0,-114-136 0,2 0 0,65 44 0,-101-78 0,0 0 0,0 0 0,1 0 0,-1 0 0,0 0 0,1 0 0,-1-1 0,1 1 0,-1 0 0,1-1 0,-1 1 0,1-1 0,0 0 0,-1 0 0,1 1 0,-1-1 0,1 0 0,0 0 0,-1 0 0,1-1 0,0 1 0,1-1 0,-1 0 0,0 0 0,-1-1 0,1 0 0,-1 1 0,1-1 0,-1 0 0,1 1 0,-1-1 0,0 0 0,0 0 0,0 0 0,0 0 0,0 0 0,0 0 0,-1-1 0,2-1 0,2-17 0,0 0 0,-1 1 0,1-34 0,-4-49 0,0 89 0,-2 314 0,3-297 0,-1-1 0,0 1 0,0-1 0,0 1 0,0-1 0,0 1 0,-1 0 0,1-1 0,-1 1 0,1-1 0,-1 0 0,0 1 0,0-1 0,0 0 0,-1 1 0,1-1 0,0 0 0,-1 0 0,1 0 0,-1 0 0,0 0 0,0 0 0,0-1 0,0 1 0,0 0 0,0-1 0,0 0 0,0 1 0,-1-1 0,1 0 0,0 0 0,-1 0 0,1-1 0,-1 1 0,1-1 0,-1 1 0,1-1 0,-1 0 0,1 0 0,-1 0 0,0 0 0,-3-1 0,-18 0 0,0-2 0,0-1 0,-42-11 0,-72-33 0,41 14 0,-63-14-1365,126 40-5461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8:40.706"/>
    </inkml:context>
    <inkml:brush xml:id="br0">
      <inkml:brushProperty name="width" value="0.05" units="cm"/>
      <inkml:brushProperty name="height" value="0.05" units="cm"/>
    </inkml:brush>
  </inkml:definitions>
  <inkml:trace contextRef="#ctx0" brushRef="#br0">1 1 24575,'0'63'0,"2"0"0,3 0 0,17 83 0,31 49 0,-40-153 0,-12-37 0,2 0 0,-1 0 0,0 0 0,1 0 0,0 0 0,0-1 0,1 1 0,-1-1 0,1 0 0,0 0 0,0 0 0,0 0 0,1-1 0,-1 0 0,1 0 0,0 0 0,8 3 0,8 3 0,1-1 0,44 10 0,-29-8 0,65 15 0,2-4 0,143 10 0,210-12 0,466-18 0,-425-3 0,-475 1 0,1 0 0,-1-1 0,1-1 0,32-10 0,-48 11 0,0 0 0,-1-1 0,1 0 0,-1 0 0,0 0 0,1-1 0,-2-1 0,1 1 0,0-1 0,-1 0 0,0 0 0,0-1 0,-1 0 0,1 0 0,-1 0 0,7-12 0,22-53 0,42-127 0,-72 182-227,0 0-1,-2 0 1,0-1-1,-1 1 1,-1-25-1,-1 21-6598</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8:44.869"/>
    </inkml:context>
    <inkml:brush xml:id="br0">
      <inkml:brushProperty name="width" value="0.05" units="cm"/>
      <inkml:brushProperty name="height" value="0.05" units="cm"/>
    </inkml:brush>
  </inkml:definitions>
  <inkml:trace contextRef="#ctx0" brushRef="#br0">2 52 24575,'-2'97'0,"5"105"0,-3-198 0,1 1 0,-1 0 0,1-1 0,1 1 0,-1-1 0,1 1 0,0-1 0,-1 0 0,2 0 0,-1 0 0,1 0 0,-1 0 0,1 0 0,0-1 0,6 6 0,-3-4 0,0-1 0,0 1 0,1-1 0,-1-1 0,1 1 0,0-1 0,0 0 0,14 3 0,6-1 0,1-1 0,0-1 0,0-2 0,30-1 0,561-2 0,-380 2 0,-229 1 0,1 0 0,-1 1 0,18 5 0,-22-5 0,0 1 0,1-2 0,-1 1 0,1-1 0,0 0 0,-1-1 0,1 1 0,0-1 0,0-1 0,11-1 0,-16 1 0,1 0 0,-1-1 0,0 1 0,0 0 0,-1-1 0,1 0 0,0 1 0,0-1 0,-1 0 0,1 0 0,-1 0 0,1 0 0,-1 0 0,0 0 0,0 0 0,0-1 0,0 1 0,0 0 0,-1-1 0,1 1 0,-1 0 0,1-1 0,-1-4 0,1-8 0,0-1 0,-3-24 0,1 22 0,1-94 0,-4-50 0,-10 103-1365,10 42-5461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9:27.252"/>
    </inkml:context>
    <inkml:brush xml:id="br0">
      <inkml:brushProperty name="width" value="0.05" units="cm"/>
      <inkml:brushProperty name="height" value="0.05" units="cm"/>
    </inkml:brush>
  </inkml:definitions>
  <inkml:trace contextRef="#ctx0" brushRef="#br0">0 1 24575,'0'0'0,"0"1"0,0-1 0,1 1 0,-1-1 0,0 1 0,0-1 0,0 1 0,0-1 0,1 1 0,-1-1 0,0 1 0,0-1 0,1 1 0,-1-1 0,0 0 0,1 1 0,-1-1 0,0 1 0,1-1 0,-1 0 0,1 1 0,-1-1 0,1 0 0,-1 0 0,1 1 0,-1-1 0,1 0 0,-1 0 0,1 0 0,22 4 0,-17-4 0,172 7 0,-136-6 0,1257 4-533,-140-1-303,-6 28 398,-778-12 438,72 9 0,149 7 0,-193-35 1287,-185-3-767,-168 2-1885,-9 0-5461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1:45.503"/>
    </inkml:context>
    <inkml:brush xml:id="br0">
      <inkml:brushProperty name="width" value="0.05" units="cm"/>
      <inkml:brushProperty name="height" value="0.05" units="cm"/>
    </inkml:brush>
  </inkml:definitions>
  <inkml:trace contextRef="#ctx0" brushRef="#br0">0 25 24575,'146'-11'0,"-33"0"0,220 8-37,-212 4-1291,-96-1-5498</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09:29.551"/>
    </inkml:context>
    <inkml:brush xml:id="br0">
      <inkml:brushProperty name="width" value="0.05" units="cm"/>
      <inkml:brushProperty name="height" value="0.05" units="cm"/>
    </inkml:brush>
  </inkml:definitions>
  <inkml:trace contextRef="#ctx0" brushRef="#br0">0 26 24575,'2219'0'0,"-1657"-12"0,-53-1 0,1160 12 0,-799 3 0,-793 1 0,97 17 0,22 3 0,279 21 0,-419-37-1365,-33-5-5461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0:47.885"/>
    </inkml:context>
    <inkml:brush xml:id="br0">
      <inkml:brushProperty name="width" value="0.05" units="cm"/>
      <inkml:brushProperty name="height" value="0.05" units="cm"/>
    </inkml:brush>
  </inkml:definitions>
  <inkml:trace contextRef="#ctx0" brushRef="#br0">1 0 24575,'1'1'0,"0"0"0,0 0 0,0 0 0,0 0 0,0 0 0,0 0 0,0 0 0,-1 0 0,1 0 0,0 0 0,-1 1 0,1-1 0,0 0 0,-1 0 0,1 1 0,-1-1 0,0 0 0,0 1 0,1-1 0,-1 0 0,0 1 0,0 2 0,0 0 0,9 52 0,-5-19 0,3-1 0,16 56 0,-20-82 0,1-1 0,-1 0 0,2 0 0,-1 0 0,1-1 0,1 0 0,-1 0 0,1 0 0,1 0 0,-1-1 0,1 0 0,1-1 0,-1 1 0,15 8 0,227 116 0,-228-121 0,1-1 0,-1-1 0,1-1 0,1-1 0,-1-1 0,46 5 0,140-7 0,-41-4 0,-148 4 0,0 1 0,0 0 0,0 1 0,-1 1 0,0 1 0,26 13 0,-28-12 0,0-1 0,0 0 0,1-1 0,0-1 0,0-1 0,0 0 0,25 2 0,-26-7 0,-1-1 0,1-1 0,-1 0 0,1-1 0,-1-1 0,0 0 0,26-14 0,18-5 0,-51 21 0,0-1 0,0 0 0,0 0 0,0-1 0,0 0 0,-1-1 0,0 0 0,0 0 0,-1 0 0,0-1 0,8-10 0,5-10 0,27-55 0,-13 23 0,-22 37-44,0 0 0,14-41 0,-13 30-1189,-2 7-5593</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0:58.808"/>
    </inkml:context>
    <inkml:brush xml:id="br0">
      <inkml:brushProperty name="width" value="0.05" units="cm"/>
      <inkml:brushProperty name="height" value="0.05" units="cm"/>
    </inkml:brush>
  </inkml:definitions>
  <inkml:trace contextRef="#ctx0" brushRef="#br0">25 1 24575,'-1'0'0,"0"1"0,0 0 0,0 0 0,0-1 0,0 1 0,0 0 0,0 0 0,0 0 0,0 0 0,1 1 0,-1-1 0,1 0 0,-1 0 0,0 0 0,1 0 0,0 1 0,-1-1 0,1 0 0,0 1 0,0-1 0,-1 0 0,1 3 0,0-2 0,-4 17 0,2 1 0,0-1 0,1 0 0,0 1 0,2-1 0,1 0 0,0 1 0,1-1 0,1 0 0,1-1 0,0 1 0,2-1 0,0 0 0,1 0 0,1-1 0,0 0 0,2-1 0,-1 0 0,23 25 0,-25-33 0,10 13 0,33 27 0,-44-43 0,0 1 0,1-1 0,0-1 0,0 1 0,0-1 0,0-1 0,1 1 0,14 2 0,-12-2 0,0-1 0,0 2 0,0-1 0,-1 1 0,0 1 0,19 13 0,25 14 0,-49-30 0,0-1 0,0 0 0,1 0 0,-1-1 0,0 1 0,1-1 0,-1 0 0,1-1 0,-1 1 0,1-1 0,-1 0 0,1-1 0,0 1 0,-1-1 0,6-1 0,-3-1 0,-1 0 0,0 0 0,1-1 0,-1 1 0,0-1 0,-1-1 0,1 0 0,-1 0 0,8-8 0,4-6 0,-2 0 0,-1-2 0,0 0 0,-2 0 0,17-36 0,-18 33-195,-2-1 0,0 0 0,-2-1 0,0 0 0,-2 0 0,5-49 0,-10 51-6631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1:00.146"/>
    </inkml:context>
    <inkml:brush xml:id="br0">
      <inkml:brushProperty name="width" value="0.05" units="cm"/>
      <inkml:brushProperty name="height" value="0.05" units="cm"/>
    </inkml:brush>
  </inkml:definitions>
  <inkml:trace contextRef="#ctx0" brushRef="#br0">1 0 24575,'17'0'0,"9"0"0,5 0 0,6 0 0,4 0 0,9 0 0,7 0 0,-1 0 0,-6 0 0,1 5 0,-4 0 0,-6 0 0,-5 0 0,-10-2-8191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1:02.871"/>
    </inkml:context>
    <inkml:brush xml:id="br0">
      <inkml:brushProperty name="width" value="0.05" units="cm"/>
      <inkml:brushProperty name="height" value="0.05" units="cm"/>
    </inkml:brush>
  </inkml:definitions>
  <inkml:trace contextRef="#ctx0" brushRef="#br0">361 1 24575,'-4'0'0,"-10"0"0,-6 0 0,-5 0 0,-2 0 0,-4 0 0,-2 0 0,1 0 0,-2 0 0,-5 0 0,1 0 0,3 0 0,7 0-8191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1:03.489"/>
    </inkml:context>
    <inkml:brush xml:id="br0">
      <inkml:brushProperty name="width" value="0.05" units="cm"/>
      <inkml:brushProperty name="height" value="0.05" units="cm"/>
    </inkml:brush>
  </inkml:definitions>
  <inkml:trace contextRef="#ctx0" brushRef="#br0">335 1 24575,'-4'0'0,"-22"0"0,-16 0 0,-12 0 0,-19 0 0,-1 0 0,12 0-8191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1:06.235"/>
    </inkml:context>
    <inkml:brush xml:id="br0">
      <inkml:brushProperty name="width" value="0.05" units="cm"/>
      <inkml:brushProperty name="height" value="0.05" units="cm"/>
    </inkml:brush>
  </inkml:definitions>
  <inkml:trace contextRef="#ctx0" brushRef="#br0">0 172 24575,'192'0'0,"214"-1"0,-180-23 0,-43 3 0,61-10 0,-41 3 0,42 13 0,136-16 0,-283 20 0,125 1 0,97 20 0,-85 0 0,648 9 0,-238-12 0,-101-3 0,-256 9 0,-205-5 0,119 26 0,-28 4 0,295 26 0,523-47 0,-530-18 0,-398 2 0,-1 3 0,1 3 0,-1 3 0,96 28 0,-37-1 0,105 31 0,-177-56 0,1-2 0,80 5 0,297-22 0,-363-1-1365,-11-3-5461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7T14:45:21.291"/>
    </inkml:context>
    <inkml:brush xml:id="br0">
      <inkml:brushProperty name="width" value="0.05" units="cm"/>
      <inkml:brushProperty name="height" value="0.05" units="cm"/>
    </inkml:brush>
  </inkml:definitions>
  <inkml:trace contextRef="#ctx0" brushRef="#br0">0 0 24575,'0'0'-8191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7T14:45:21.697"/>
    </inkml:context>
    <inkml:brush xml:id="br0">
      <inkml:brushProperty name="width" value="0.05" units="cm"/>
      <inkml:brushProperty name="height" value="0.05" units="cm"/>
    </inkml:brush>
  </inkml:definitions>
  <inkml:trace contextRef="#ctx0" brushRef="#br0">0 1 24575,'0'0'-8191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2:28.862"/>
    </inkml:context>
    <inkml:brush xml:id="br0">
      <inkml:brushProperty name="width" value="0.05" units="cm"/>
      <inkml:brushProperty name="height" value="0.05" units="cm"/>
    </inkml:brush>
  </inkml:definitions>
  <inkml:trace contextRef="#ctx0" brushRef="#br0">746 227 24575,'0'-8'0,"-1"1"0,0-1 0,0 1 0,-1-1 0,0 1 0,-1 0 0,1-1 0,-1 1 0,0 1 0,-1-1 0,0 0 0,0 1 0,0 0 0,-1-1 0,-9-7 0,-1-1 0,-1 1 0,0 1 0,-1 1 0,-28-17 0,37 25 0,0 1 0,0-1 0,0 1 0,-1 1 0,0 0 0,1 0 0,-1 0 0,-14 0 0,-76 4 0,45 1 0,15-3 0,19-1 0,0 1 0,0 1 0,-37 7 0,52-7 0,-1 0 0,1 1 0,-1 0 0,1 0 0,0 1 0,-1 0 0,1-1 0,1 2 0,-1-1 0,0 1 0,1-1 0,0 1 0,0 0 0,0 1 0,0-1 0,1 1 0,-1-1 0,-2 6 0,-9 22 0,1 1 0,1 0 0,2 0 0,1 1 0,2 1 0,-6 57 0,8-23 0,3 1 0,9 99 0,-6-161 0,2 0 0,-1 1 0,1-1 0,0 0 0,0 0 0,1 0 0,0 0 0,1-1 0,0 1 0,0-1 0,0 0 0,8 8 0,-4-5 0,1-1 0,1 0 0,-1-1 0,1 0 0,1-1 0,-1 0 0,19 8 0,-6-4 0,0-2 0,1-1 0,40 9 0,79 7 0,-110-20 0,23 3 0,0-3 0,99-6 0,-149 2 0,1-1 0,0 0 0,-1 0 0,1 0 0,-1-1 0,1 0 0,-1 0 0,0 0 0,0-1 0,0 0 0,0 0 0,0-1 0,-1 0 0,10-8 0,-9 5 0,0 1 0,-1-2 0,0 1 0,-1-1 0,1 1 0,-1-1 0,-1-1 0,0 1 0,0 0 0,3-16 0,4-32 0,-3-1 0,-2-1 0,-6-109 0,-1 84 0,2 65 0,-1-1 0,-1 0 0,0 1 0,-2-1 0,0 1 0,-8-19 0,8 26 0,0 1 0,-1 0 0,-1 0 0,0 0 0,0 1 0,0 0 0,-1 0 0,-1 1 0,0 0 0,0 0 0,-12-9 0,-45-26-1365,48 35-5461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1:48.287"/>
    </inkml:context>
    <inkml:brush xml:id="br0">
      <inkml:brushProperty name="width" value="0.05" units="cm"/>
      <inkml:brushProperty name="height" value="0.05" units="cm"/>
    </inkml:brush>
  </inkml:definitions>
  <inkml:trace contextRef="#ctx0" brushRef="#br0">360 0 24575,'0'869'0,"0"-864"0,0-1 0,0 1 0,1-1 0,0 1 0,0-1 0,0 0 0,2 5 0,-3-8 0,0 0 0,1-1 0,-1 1 0,0-1 0,1 1 0,-1-1 0,1 1 0,-1 0 0,0-1 0,1 0 0,-1 1 0,1-1 0,-1 1 0,1-1 0,0 0 0,-1 1 0,1-1 0,-1 0 0,1 1 0,0-1 0,1 0 0,-1 0 0,0 0 0,0 0 0,0 0 0,0-1 0,0 1 0,0 0 0,0-1 0,0 1 0,1-1 0,-1 1 0,-1-1 0,1 0 0,0 1 0,0-1 0,0 0 0,0 0 0,1-1 0,8-11 0,0 0 0,0 0 0,-2-1 0,8-15 0,7-10 0,-8 14 0,-4 10 0,-1 0 0,-1-1 0,-1-1 0,10-24 0,-18 41 0,0 0 0,0-1 0,0 1 0,0 0 0,1 0 0,-1 0 0,0 0 0,0 0 0,0 0 0,0-1 0,0 1 0,0 0 0,0 0 0,0 0 0,0 0 0,0-1 0,0 1 0,0 0 0,0 0 0,0 0 0,0 0 0,0-1 0,0 1 0,0 0 0,0 0 0,0 0 0,0-1 0,0 1 0,0 0 0,0 0 0,0 0 0,0 0 0,0 0 0,0-1 0,0 1 0,-1 0 0,1 0 0,0 0 0,0 0 0,0 0 0,0 0 0,0-1 0,-1 1 0,1 0 0,0 0 0,0 0 0,0 0 0,0 0 0,0 0 0,-1 0 0,1 0 0,0 0 0,0 0 0,-11 7 0,-12 17 0,-103 184 0,55-84 0,48-80 0,17-31 0,-1 0 0,-13 17 0,20-29 0,-1-1 0,1 1 0,-1 0 0,1-1 0,-1 1 0,1-1 0,-1 0 0,1 1 0,-1-1 0,0 1 0,1-1 0,-1 0 0,1 1 0,-1-1 0,0 0 0,0 0 0,1 0 0,-1 1 0,0-1 0,1 0 0,-1 0 0,0 0 0,0 0 0,1 0 0,-1 0 0,0 0 0,1-1 0,-2 1 0,0-1 0,-1 0 0,1 0 0,0-1 0,0 1 0,1 0 0,-1-1 0,0 1 0,0-1 0,-1-2 0,-30-45 0,30 45 0,-46-91 0,29 53 0,-35-52 0,51 89-88,0 0-1,0 0 1,-1 1-1,1 0 0,-1 0 1,-8-5-1,7 5-656,-5-5-6081</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2:31.918"/>
    </inkml:context>
    <inkml:brush xml:id="br0">
      <inkml:brushProperty name="width" value="0.05" units="cm"/>
      <inkml:brushProperty name="height" value="0.05" units="cm"/>
    </inkml:brush>
  </inkml:definitions>
  <inkml:trace contextRef="#ctx0" brushRef="#br0">718 745 24575,'5'-1'0,"-1"1"0,1-2 0,0 1 0,-1 0 0,1-1 0,-1 0 0,1 0 0,-1 0 0,0 0 0,0-1 0,0 0 0,0 1 0,-1-1 0,5-5 0,6-5 0,-1-1 0,13-19 0,-17 21 0,1-1 0,-2 0 0,0-1 0,0 0 0,-2 0 0,0-1 0,0 0 0,-1 0 0,-1 0 0,0 0 0,-2-1 0,1 0 0,-2 0 0,0-20 0,-1 14 0,0-4 0,0 0 0,-2 0 0,-6-36 0,6 54 0,0 1 0,-1-1 0,1 1 0,-1 0 0,-1 0 0,1 0 0,-1 0 0,-1 1 0,1-1 0,-1 1 0,0 0 0,0 0 0,-1 1 0,0 0 0,-11-9 0,-44-24 0,-82-38 0,133 71 0,0 1 0,-1 1 0,1 0 0,-1 1 0,0 0 0,-21-2 0,-70 6 0,44 1 0,16-4 0,18 1 0,0 0 0,-36 6 0,52-5 0,1 1 0,-1 0 0,1 0 0,0 1 0,0 0 0,0 0 0,0 0 0,0 1 0,1 0 0,0 1 0,0-1 0,-7 8 0,0 1 0,0 1 0,1 0 0,1 1 0,1 0 0,0 1 0,1 0 0,0 1 0,2 0 0,0 0 0,0 1 0,2 0 0,0 0 0,1 0 0,1 0 0,1 1 0,1-1 0,0 21 0,2-18 0,-1 0 0,1 1 0,6 33 0,-5-48 0,0 1 0,0-1 0,1 0 0,0 0 0,0 0 0,0-1 0,1 1 0,0-1 0,1 0 0,-1 0 0,8 6 0,-6-5 0,2-1 0,-1 0 0,1 0 0,-1-1 0,2 0 0,-1-1 0,0 0 0,17 6 0,2-2 0,45 7 0,-41-10 0,34 11 0,-31-7 0,48 7 0,-37-9 0,-5-2-122,1-1 0,63-4 0,-68 0-877,-14 0-5827</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4:29.819"/>
    </inkml:context>
    <inkml:brush xml:id="br0">
      <inkml:brushProperty name="width" value="0.05" units="cm"/>
      <inkml:brushProperty name="height" value="0.05" units="cm"/>
    </inkml:brush>
  </inkml:definitions>
  <inkml:trace contextRef="#ctx0" brushRef="#br0">0 190 24575,'46'0'0,"296"4"0,-3 29 0,-326-30 0,-2-1 0,-1 0 0,0-1 0,1 0 0,18-1 0,-27 0 0,-1 0 0,1 0 0,-1-1 0,1 1 0,-1 0 0,1-1 0,-1 1 0,1-1 0,-1 1 0,0-1 0,1 0 0,-1 1 0,0-1 0,0 0 0,1 0 0,-1 0 0,0 0 0,0 0 0,0 0 0,0 0 0,0-1 0,0 1 0,0 0 0,-1-1 0,1 1 0,0 0 0,-1-1 0,1 1 0,-1-1 0,0 1 0,1-1 0,-1 1 0,0-1 0,0 1 0,0-1 0,0 1 0,0-1 0,0 1 0,0-1 0,-1-1 0,0-3 0,-1 0 0,0 0 0,-1 0 0,1 0 0,-1 1 0,0-1 0,-1 1 0,1 0 0,-1 0 0,0 0 0,0 0 0,-9-7 0,-3-2 0,-1 0 0,-25-14 0,-56-29 0,165 88 0,-51-25 0,-1 1 0,1 0 0,-2 1 0,1 1 0,22 18 0,-34-24 0,0-1 0,0 1 0,0 0 0,-1 0 0,1 0 0,-1 1 0,0-1 0,0 1 0,0-1 0,-1 1 0,1 0 0,-1-1 0,0 1 0,0 0 0,0 0 0,-1 0 0,1 0 0,-1 0 0,0 0 0,0 0 0,0 0 0,-1 0 0,1 0 0,-1-1 0,0 1 0,0 0 0,0 0 0,-1 0 0,1-1 0,-1 1 0,-4 5 0,-1 3 0,-1 0 0,-1-1 0,0 0 0,0 0 0,-1-1 0,-1 0 0,-16 12 0,-53 34-1365,62-46-5461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4:31.549"/>
    </inkml:context>
    <inkml:brush xml:id="br0">
      <inkml:brushProperty name="width" value="0.05" units="cm"/>
      <inkml:brushProperty name="height" value="0.05" units="cm"/>
    </inkml:brush>
  </inkml:definitions>
  <inkml:trace contextRef="#ctx0" brushRef="#br0">1 203 24575,'0'0'0,"0"1"0,0 0 0,1 0 0,-1-1 0,0 1 0,1 0 0,-1-1 0,0 1 0,1 0 0,-1-1 0,1 1 0,-1 0 0,1-1 0,-1 1 0,1-1 0,-1 1 0,1-1 0,0 1 0,-1-1 0,1 0 0,0 1 0,-1-1 0,1 0 0,0 1 0,0-1 0,-1 0 0,1 0 0,1 0 0,27 4 0,-23-3 0,229 15 0,223 28 0,-396-35 0,1-1 0,0-4 0,115-7 0,-176 3 0,1 0 0,-1 0 0,0-1 0,0 1 0,1-1 0,-1 1 0,0-1 0,0 0 0,0 0 0,0 0 0,0 0 0,0 0 0,0-1 0,0 1 0,0 0 0,-1-1 0,1 0 0,0 1 0,-1-1 0,0 0 0,2-2 0,-1 1 0,-1-1 0,0 1 0,1-1 0,-2 1 0,1-1 0,0 0 0,-1 1 0,1-1 0,-1 0 0,0 0 0,-1 1 0,1-5 0,-2-3 0,-1 0 0,1 0 0,-2 1 0,1-1 0,-1 1 0,-1 0 0,-10-18 0,7 16 0,-1 0 0,0 1 0,0 0 0,-1 0 0,0 1 0,-1 0 0,0 1 0,-1 0 0,0 1 0,-17-10 0,29 18 0,-1 0 0,1 0 0,0 0 0,0 0 0,0 0 0,0 0 0,0 0 0,0 0 0,0 0 0,0 0 0,0 0 0,0-1 0,-1 1 0,1 0 0,0 0 0,0 0 0,0 0 0,0 0 0,0 0 0,0 0 0,0 0 0,-1 0 0,1 0 0,0 0 0,0 0 0,0 0 0,0 0 0,0 0 0,0 0 0,-1 0 0,1 0 0,0 0 0,0 1 0,0-1 0,0 0 0,0 0 0,0 0 0,0 0 0,0 0 0,0 0 0,-1 0 0,1 0 0,0 0 0,0 0 0,0 0 0,0 1 0,0-1 0,0 0 0,0 0 0,0 0 0,0 0 0,0 0 0,0 0 0,0 0 0,0 1 0,0-1 0,4 9 0,14 16 0,-15-21 0,38 50 0,-4-9 0,-3 2 0,-2 2 0,31 61 0,-61-107 0,-1 0 0,0 0 0,0 0 0,0 0 0,0 0 0,-1 0 0,1 1 0,-1-1 0,0 0 0,0 1 0,0-1 0,0 0 0,0 1 0,-1-1 0,0 0 0,0 0 0,0 0 0,0 1 0,0-1 0,0 0 0,-1 0 0,1-1 0,-1 1 0,0 0 0,0 0 0,0-1 0,-5 5 0,-5 4 0,-1-1 0,1-1 0,-2 0 0,-23 12 0,8-4 0,-25 18-6,21-13-674,-43 22 1,57-36-6147</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5:19.294"/>
    </inkml:context>
    <inkml:brush xml:id="br0">
      <inkml:brushProperty name="width" value="0.05" units="cm"/>
      <inkml:brushProperty name="height" value="0.05" units="cm"/>
    </inkml:brush>
  </inkml:definitions>
  <inkml:trace contextRef="#ctx0" brushRef="#br0">1 1 24575,'0'0'-8191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2:51.662"/>
    </inkml:context>
    <inkml:brush xml:id="br0">
      <inkml:brushProperty name="width" value="0.05" units="cm"/>
      <inkml:brushProperty name="height" value="0.05" units="cm"/>
    </inkml:brush>
  </inkml:definitions>
  <inkml:trace contextRef="#ctx0" brushRef="#br0">1 0 24575,'0'0'-8191</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8T06:12:57.166"/>
    </inkml:context>
    <inkml:brush xml:id="br0">
      <inkml:brushProperty name="width" value="0.1" units="cm"/>
      <inkml:brushProperty name="height" value="0.6" units="cm"/>
      <inkml:brushProperty name="color" value="#FF0066"/>
      <inkml:brushProperty name="ignorePressure" value="1"/>
      <inkml:brushProperty name="inkEffects" value="pencil"/>
    </inkml:brush>
  </inkml:definitions>
  <inkml:trace contextRef="#ctx0" brushRef="#br0">205 379,'-4'0,"-6"0,-5 0,-4 0,-4 0,-1 0,-1 0,-1 0,9 0,27 0,26 0,23-4,5-6,5-5,-5 0,-10 3,-5-6,-7-3,-10-11,-11-5,-1 5,9-13,12 0,4 9,-3 10,-11 9,-21 8,-15 5,-11 4,-8 1,-7 1,-3 0,-4 0,-5-1,2 0,-9-1,-5 0,3 0,11 13,12 7,10 6,1 6,3 2,-4-5,-11-7,-6-8,0-1,2 0,2-1,-1-3,4-3</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3:01.751"/>
    </inkml:context>
    <inkml:brush xml:id="br0">
      <inkml:brushProperty name="width" value="0.05" units="cm"/>
      <inkml:brushProperty name="height" value="0.05" units="cm"/>
    </inkml:brush>
  </inkml:definitions>
  <inkml:trace contextRef="#ctx0" brushRef="#br0">805 99 24575,'0'-2'0,"0"1"0,-1-1 0,1 0 0,-1 1 0,0-1 0,1 1 0,-1-1 0,0 1 0,0-1 0,0 1 0,0 0 0,0-1 0,0 1 0,0 0 0,-1 0 0,1 0 0,0 0 0,-1 0 0,1 0 0,-1 0 0,1 0 0,-1 1 0,1-1 0,-1 1 0,-1-1 0,-48-13 0,41 12 0,-52-10 0,-91-5 0,55 7 0,-45-3 0,-78 14-1365,183-1-5461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3:02.407"/>
    </inkml:context>
    <inkml:brush xml:id="br0">
      <inkml:brushProperty name="width" value="0.05" units="cm"/>
      <inkml:brushProperty name="height" value="0.05" units="cm"/>
    </inkml:brush>
  </inkml:definitions>
  <inkml:trace contextRef="#ctx0" brushRef="#br0">1 1 24575,'0'0'-8191</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3:06.219"/>
    </inkml:context>
    <inkml:brush xml:id="br0">
      <inkml:brushProperty name="width" value="0.05" units="cm"/>
      <inkml:brushProperty name="height" value="0.05" units="cm"/>
    </inkml:brush>
  </inkml:definitions>
  <inkml:trace contextRef="#ctx0" brushRef="#br0">0 231 24575,'1'2'0,"-1"0"0,1 0 0,0 0 0,-1-1 0,1 1 0,0 0 0,0 0 0,0-1 0,1 1 0,-1 0 0,0-1 0,1 1 0,-1-1 0,1 0 0,-1 1 0,1-1 0,0 0 0,-1 0 0,1 0 0,0 0 0,3 1 0,46 18 0,-44-18 0,51 15 0,0-3 0,1-3 0,88 7 0,185-8 0,-263-10 0,252-3 0,152 4 0,-223 23 0,24 1 0,186-40 0,-363 9 0,82-9 0,-93 6 0,150 4 0,-126 6 0,169-2 0,675-24 0,59-97 5,-551 61-156,506-46-322,1 69 218,-856 40 498,-1 6 0,124 24-1,-174-23-296,1-3-1,122-4 0,-117-3-1000,-46 0-5771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3:08.874"/>
    </inkml:context>
    <inkml:brush xml:id="br0">
      <inkml:brushProperty name="width" value="0.05" units="cm"/>
      <inkml:brushProperty name="height" value="0.05" units="cm"/>
    </inkml:brush>
  </inkml:definitions>
  <inkml:trace contextRef="#ctx0" brushRef="#br0">1 0 24575,'1'1'0,"0"-1"0,1 1 0,-1-1 0,0 1 0,0-1 0,0 1 0,1 0 0,-1-1 0,0 1 0,0 0 0,0 0 0,0 0 0,0 0 0,-1 0 0,1 0 0,0 0 0,0 0 0,-1 0 0,1 0 0,0 0 0,0 3 0,13 31 0,-11-26 0,40 104 0,66 123 0,-106-230 0,1 0 0,0 0 0,0 0 0,1 0 0,-1-1 0,1 1 0,0-1 0,1-1 0,-1 1 0,1-1 0,0 0 0,8 4 0,0-2 0,0 0 0,0-1 0,0-1 0,28 4 0,57 6 0,170 3 0,98-26 0,412-8 0,-501 18 0,393-3 0,-578-5 0,-1-4 0,97-24 0,-129 26 0,1 3 0,116 2 0,35-2 0,-75-15 0,-84 11 0,94-5 0,126-9 0,-269 23 6,0-1-1,0 1 1,0 0-1,-1-1 0,1 0 1,-1 0-1,1 0 1,-1 0-1,0-1 1,0 1-1,0-1 1,0 0-1,0 0 0,0 0 1,-1 0-1,1 0 1,-1-1-1,0 1 1,0-1-1,-1 1 1,3-5-1,2-7-302,-1 0 0,0 0 0,-1 0 0,2-17 0,-3 13-6529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1:51.129"/>
    </inkml:context>
    <inkml:brush xml:id="br0">
      <inkml:brushProperty name="width" value="0.05" units="cm"/>
      <inkml:brushProperty name="height" value="0.05" units="cm"/>
    </inkml:brush>
  </inkml:definitions>
  <inkml:trace contextRef="#ctx0" brushRef="#br0">253 1 24575,'0'546'0,"2"-522"0,1 1 0,0-1 0,2 0 0,1-1 0,13 36 0,-12-38 0,-7-20 0,0 1 0,1-1 0,-1 0 0,0 0 0,1 0 0,-1 0 0,1 1 0,-1-1 0,1 0 0,-1 0 0,1 0 0,0 0 0,-1 0 0,1 0 0,0 0 0,0-1 0,0 1 0,0 0 0,0 0 0,0-1 0,0 1 0,0 0 0,0-1 0,0 1 0,0-1 0,0 0 0,3 1 0,-3-1 0,1-1 0,0 1 0,0-1 0,-1 1 0,1-1 0,0 0 0,-1 0 0,1 0 0,0 0 0,-1 0 0,1 0 0,-1 0 0,0 0 0,1-1 0,1-2 0,5-6 0,-1 0 0,0-1 0,0 0 0,5-12 0,-1 0 0,-1-1 0,-1 1 0,0-2 0,-2 1 0,-1-1 0,4-34 0,-27 90 0,-34 81 0,36-82 0,1 0 0,1 1 0,1 1 0,2 0 0,-9 49 0,18-74 0,0 0 0,0 0 0,-1 0 0,0 0 0,0-1 0,0 1 0,-1 0 0,-3 5 0,4-10 0,1 0 0,0-1 0,0 0 0,0 1 0,-1-1 0,1 0 0,-1 0 0,1 1 0,-1-1 0,0 0 0,1-1 0,-1 1 0,0 0 0,1 0 0,-1-1 0,0 1 0,0-1 0,0 1 0,0-1 0,0 0 0,1 0 0,-1 0 0,0 0 0,0 0 0,0 0 0,0-1 0,0 1 0,0-1 0,1 1 0,-1-1 0,0 1 0,0-1 0,1 0 0,-3-2 0,-12-6 6,1 0 0,0-2 0,1 1 0,1-2 0,-1 0-1,2-1 1,0 0 0,0-1 0,-10-16 0,-39-43-1430,48 61-5402</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3:11.891"/>
    </inkml:context>
    <inkml:brush xml:id="br0">
      <inkml:brushProperty name="width" value="0.05" units="cm"/>
      <inkml:brushProperty name="height" value="0.05" units="cm"/>
    </inkml:brush>
  </inkml:definitions>
  <inkml:trace contextRef="#ctx0" brushRef="#br0">670 26 24575,'0'-4'0,"-4"-2"0,-19 1 0,-21 1 0,-21 1 0,-11 1 0,-10 1 0,-3 0 0,10 1 0,9 0 0,14 1 0,10-1 0,15 0-8191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3:12.446"/>
    </inkml:context>
    <inkml:brush xml:id="br0">
      <inkml:brushProperty name="width" value="0.05" units="cm"/>
      <inkml:brushProperty name="height" value="0.05" units="cm"/>
    </inkml:brush>
  </inkml:definitions>
  <inkml:trace contextRef="#ctx0" brushRef="#br0">683 0 24575,'0'5'0,"-13"0"0,-20 4 0,-27 1 0,-23 7 0,-14 4 0,-4 0 0,3-5 0,14-4 0,17-5 0,20-3-8191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3:20.849"/>
    </inkml:context>
    <inkml:brush xml:id="br0">
      <inkml:brushProperty name="width" value="0.05" units="cm"/>
      <inkml:brushProperty name="height" value="0.05" units="cm"/>
    </inkml:brush>
  </inkml:definitions>
  <inkml:trace contextRef="#ctx0" brushRef="#br0">1 15 24575,'4'0'0,"6"0"0,5 0 0,9 0 0,4 0 0,10 0 0,15 0 0,16 0 0,4 0 0,-2 0 0,-4 0 0,-10-4 0,-10-2 0,-14 1-8191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3:21.786"/>
    </inkml:context>
    <inkml:brush xml:id="br0">
      <inkml:brushProperty name="width" value="0.05" units="cm"/>
      <inkml:brushProperty name="height" value="0.05" units="cm"/>
    </inkml:brush>
  </inkml:definitions>
  <inkml:trace contextRef="#ctx0" brushRef="#br0">0 20 24575,'5'0'0,"5"0"0,5 0 0,4 0 0,4 0 0,1 0 0,1 0 0,5 0 0,2 0 0,-2 0 0,0 0 0,-2-4 0,-1-2 0,-1 1 0,-5 0-8191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3:27.441"/>
    </inkml:context>
    <inkml:brush xml:id="br0">
      <inkml:brushProperty name="width" value="0.05" units="cm"/>
      <inkml:brushProperty name="height" value="0.05" units="cm"/>
    </inkml:brush>
  </inkml:definitions>
  <inkml:trace contextRef="#ctx0" brushRef="#br0">1 0 24575,'4'0'0,"14"4"0,13 2 0,12 3 0,9 1 0,3 3 0,1-1 0,-1 2 0,-1-2 0,-6 1 0,-7-1 0,-6-3 0,-9-3-8191</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3:28.206"/>
    </inkml:context>
    <inkml:brush xml:id="br0">
      <inkml:brushProperty name="width" value="0.05" units="cm"/>
      <inkml:brushProperty name="height" value="0.05" units="cm"/>
    </inkml:brush>
  </inkml:definitions>
  <inkml:trace contextRef="#ctx0" brushRef="#br0">1 0 24575,'4'0'0,"6"0"0,9 4 0,14 2 0,19 3 0,8 1 0,7 2 0,4 4 0,-5 0 0,-6 0 0,-8-2 0,-10-4 0,-11 2 0,-8-3 0,-6-2-8191</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3:32.905"/>
    </inkml:context>
    <inkml:brush xml:id="br0">
      <inkml:brushProperty name="width" value="0.05" units="cm"/>
      <inkml:brushProperty name="height" value="0.05" units="cm"/>
    </inkml:brush>
  </inkml:definitions>
  <inkml:trace contextRef="#ctx0" brushRef="#br0">0 1 24575,'4'0'0,"6"0"0,5 0 0,8 0 0,9 0 0,16 0 0,12 0 0,9 0 0,0 0 0,-6 4 0,-11 2 0,-9-1 0,-9 0 0,-9-2-8191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6:13:33.593"/>
    </inkml:context>
    <inkml:brush xml:id="br0">
      <inkml:brushProperty name="width" value="0.05" units="cm"/>
      <inkml:brushProperty name="height" value="0.05" units="cm"/>
    </inkml:brush>
  </inkml:definitions>
  <inkml:trace contextRef="#ctx0" brushRef="#br0">0 1 24575,'4'0'0,"6"0"0,9 0 0,15 0 0,4 0 0,6 4 0,3 1 0,-3 1 0,-4-2 0,-5-1 0,-8-1-8191</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7:59.929"/>
    </inkml:context>
    <inkml:brush xml:id="br0">
      <inkml:brushProperty name="width" value="0.05" units="cm"/>
      <inkml:brushProperty name="height" value="0.05" units="cm"/>
      <inkml:brushProperty name="color" value="#E71224"/>
    </inkml:brush>
  </inkml:definitions>
  <inkml:trace contextRef="#ctx0" brushRef="#br0">1446 233 24575,'-1121'71'0,"1101"-69"0,-42 4 0,57-5 0,0-1 0,-1-1 0,1 1 0,0-1 0,0 1 0,0-2 0,0 1 0,-9-4 0,12 4 0,0 0 0,-1-1 0,1 0 0,0 1 0,1-1 0,-1 0 0,0 0 0,0 0 0,1 0 0,-1-1 0,1 1 0,0 0 0,0-1 0,0 1 0,0-1 0,0 1 0,0-1 0,0 1 0,1-1 0,0 0 0,-1 1 0,1-1 0,0 1 0,0-1 0,0 0 0,1 1 0,-1-1 0,1 0 0,1-4 0,0 0 0,0 0 0,0 1 0,0-1 0,1 0 0,0 1 0,1 0 0,-1 0 0,1 0 0,1 0 0,4-5 0,12-8 0,32-22 0,15-13 0,-26 23 0,-41 31 0,-1 0 0,0 0 0,0 0 0,0 0 0,0-1 0,1 1 0,-1 0 0,0 0 0,0 0 0,0 0 0,0-1 0,1 1 0,-1 0 0,0 0 0,0 0 0,0-1 0,0 1 0,0 0 0,0 0 0,0 0 0,0-1 0,0 1 0,0 0 0,0 0 0,0-1 0,0 1 0,0 0 0,0 0 0,0 0 0,0-1 0,0 1 0,0 0 0,0 0 0,0-1 0,0 1 0,0 0 0,0 0 0,-1 0 0,1-1 0,-10-1 0,-16 7 0,1 4 0,0 1 0,1 2 0,1 0 0,0 2 0,1 0 0,0 2 0,-34 31 0,56-47 0,-77 77 0,70-69 0,1 0 0,0 0 0,0 1 0,0-1 0,1 1 0,1 0 0,0 1 0,-5 13 0,9-20 0,0 1 0,0-1 0,0 0 0,0 1 0,1-1 0,-1 0 0,1 0 0,0 1 0,0-1 0,0 0 0,0 0 0,0 0 0,1 0 0,0 0 0,-1 0 0,1 0 0,0-1 0,1 1 0,-1-1 0,0 1 0,4 2 0,8 8 0,0-1 0,24 15 0,-28-20 0,51 30 0,2-1 0,83 32 0,-67-32 0,-57-27-1365,-4-3-5461</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8:08.370"/>
    </inkml:context>
    <inkml:brush xml:id="br0">
      <inkml:brushProperty name="width" value="0.05" units="cm"/>
      <inkml:brushProperty name="height" value="0.05" units="cm"/>
      <inkml:brushProperty name="color" value="#E71224"/>
    </inkml:brush>
  </inkml:definitions>
  <inkml:trace contextRef="#ctx0" brushRef="#br0">771 1 24575,'-38'0'0,"-1"1"0,1 2 0,0 2 0,-40 10 0,44-6 0,1 2 0,1 1 0,0 1 0,0 2 0,-45 29 0,56-30 0,1 2 0,1 0 0,0 1 0,1 0 0,1 2 0,0 0 0,2 1 0,-19 30 0,13-13 0,1 0 0,-27 76 0,39-89 0,2 0 0,0 1 0,2 0 0,0 0 0,2 0 0,1 30 0,1-35 0,1 34 0,3 1 0,12 68 0,-13-106 0,2-1 0,0 0 0,0 0 0,2 0 0,0-1 0,0 1 0,2-2 0,0 1 0,0-1 0,1-1 0,20 21 0,-18-24 0,0-1 0,0 0 0,1 0 0,0-2 0,0 1 0,1-2 0,0 0 0,20 6 0,121 24 0,-142-33 0,78 12 0,0-4 0,0-4 0,159-8 0,-242 0 0,1 0 0,0 0 0,0-1 0,-1 0 0,1-1 0,-1 0 0,0 0 0,1 0 0,-2-1 0,1-1 0,0 1 0,-1-1 0,0 0 0,7-7 0,-4 2 0,-2 0 0,1 0 0,-1-1 0,-1 1 0,0-2 0,0 1 0,-1-1 0,7-20 0,-3 0 0,-2 0 0,-1 0 0,-1-1 0,-2 0 0,-2 0 0,-2-58 0,-2 73 0,0 0 0,-2 1 0,0-1 0,-1 1 0,0 0 0,-2 0 0,0 1 0,-1 0 0,0 0 0,-1 1 0,-15-19 0,-9-7 0,-1 2 0,-61-55 0,67 70 15,-1 1 0,-1 1 0,-1 2 0,0 1 0,-2 1 0,0 2 0,-63-21 0,45 22-312,0 2 0,-1 2 0,0 3 0,-97-3 0,119 10-6529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4:56.438"/>
    </inkml:context>
    <inkml:brush xml:id="br0">
      <inkml:brushProperty name="width" value="0.05" units="cm"/>
      <inkml:brushProperty name="height" value="0.05" units="cm"/>
    </inkml:brush>
  </inkml:definitions>
  <inkml:trace contextRef="#ctx0" brushRef="#br0">13578 1 24575,'-2032'32'-1677,"1031"1"322,-257 15-2723,-171 20 2377,-3947 287-4531,4467-274 5884,232-16 261,212-19 481,319-32 301,-124 17 1189,255-27-668,28-1 0,268-8 3711,14-20-1734,-208 17-2165,220-27-167,71-7-797,-312 40-64,-53 3 0,0-1 0,0 0 0,0-1 0,0 0 0,0-1 0,0-1 0,-1 0 0,1-1 0,-1 0 0,23-11 0,73-53 50,57-31-1465,-137 85-5411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3:46.708"/>
    </inkml:context>
    <inkml:brush xml:id="br0">
      <inkml:brushProperty name="width" value="0.05" units="cm"/>
      <inkml:brushProperty name="height" value="0.05" units="cm"/>
    </inkml:brush>
  </inkml:definitions>
  <inkml:trace contextRef="#ctx0" brushRef="#br0">1 51 24575,'1548'0'0,"-1164"-29"0,-248 14 0,40 9-1365,-152 6-5461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8:10.683"/>
    </inkml:context>
    <inkml:brush xml:id="br0">
      <inkml:brushProperty name="width" value="0.05" units="cm"/>
      <inkml:brushProperty name="height" value="0.05" units="cm"/>
      <inkml:brushProperty name="color" value="#E71224"/>
    </inkml:brush>
  </inkml:definitions>
  <inkml:trace contextRef="#ctx0" brushRef="#br0">795 1 24575,'-7'1'0,"-1"0"0,1 0 0,-1 1 0,1 0 0,-1 0 0,-10 6 0,-2-1 0,-4 2 0,-244 92 0,219-79 0,1 2 0,1 3 0,-57 41 0,90-56 0,0 0 0,1 2 0,0-1 0,2 2 0,-1-1 0,2 2 0,0-1 0,1 1 0,0 1 0,1 0 0,1 0 0,1 0 0,0 1 0,-4 28 0,2 0 0,2 1 0,3 0 0,1 0 0,7 74 0,-2-95 0,0-1 0,2 1 0,1-1 0,1 0 0,1-1 0,2 1 0,0-2 0,1 1 0,1-2 0,2 1 0,20 27 0,-20-33 0,0-1 0,2 0 0,-1-1 0,2-1 0,0 0 0,0-1 0,1-1 0,1-1 0,0 0 0,1-2 0,0 0 0,0-1 0,39 10 0,-11-10 0,-1-1 0,1-3 0,0-2 0,95-8 0,-118 2 0,1-1 0,-2-2 0,1 0 0,-1-2 0,0 0 0,-1-2 0,0 0 0,0-2 0,-1-1 0,22-18 0,-38 27 0,0-1 0,0 1 0,-1-1 0,1-1 0,-2 1 0,1-1 0,-1 0 0,0 0 0,0 0 0,-1 0 0,0-1 0,0 1 0,-1-1 0,0 0 0,0 0 0,1-12 0,-1-10 0,-2 0 0,0 0 0,-6-32 0,4 38 0,-3-27 0,-3 1 0,-1 0 0,-3 1 0,-2 0 0,-3 1 0,-1 0 0,-46-84 0,53 115 9,-1 1 1,0 0-1,-1 1 0,-1 0 0,-1 1 1,0 1-1,0 0 0,-1 1 0,-1 1 0,0 1 1,0 0-1,-26-10 0,4 5-306,0 1 0,-2 1 0,1 3 0,-76-10 0,80 17-6529</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8:15.340"/>
    </inkml:context>
    <inkml:brush xml:id="br0">
      <inkml:brushProperty name="width" value="0.05" units="cm"/>
      <inkml:brushProperty name="height" value="0.05" units="cm"/>
      <inkml:brushProperty name="color" value="#E71224"/>
    </inkml:brush>
  </inkml:definitions>
  <inkml:trace contextRef="#ctx0" brushRef="#br0">176 1 24575,'0'1721'0,"-51"213"-449,5-478 153,43-562 934,4-614-531,-3-254-107,0 1 0,-2-1 0,-1 1 0,-13 39 0,8-33 0,2 1 0,-7 60 0,3 500 0,13-400 0,49 2113-1674,-29-1667 1820,-20-531-147,6 79 224,-7-184-177,1-1 0,-1 1 0,1-1 0,0 1 1,0-1-1,0 0 0,0 1 0,1-1 0,-1 0 0,1 0 0,0 1 1,0-1-1,0-1 0,0 1 0,1 0 0,-1-1 0,1 1 0,0-1 1,0 1-1,-1-1 0,1 0 0,1-1 0,-1 1 0,4 2 0,7 0-27,0 0 0,-1-1 0,1-1 0,0 0-1,17 0 1,-29-2-12,476 4 24,-311-7-29,864-4-714,382-7 159,-418-32 428,-9-82 46,-39-102 1512,-746 171-1399,397-131-32,-360 111-2,-184 65 0,2 3 0,83-7 0,354 17 0,2 38 0,-279-19 0,824 23 0,-996-41 0,1 1 0,0 2 0,-1 3 0,73 18 0,-50-12 0,-55-13 0,-24-13 0,-14-4 0,-1 1 0,-50-23 0,60 31 0,-214-106 0,-525-274 0,718 367 0,33 18 0,8 3 0,65 23 0,722 315 0,-476-195 0,-273-124 0,-14-8 0,-2 2 0,1 0 0,46 33 0,-65-40 0,-1 0 0,0 1 0,0 0 0,0 0 0,-1 1 0,0 0 0,0 0 0,0 0 0,-1 0 0,0 1 0,0-1 0,-1 1 0,0 0 0,-1 0 0,0 1 0,0-1 0,1 14 0,-1-6 0,-1 0 0,-1 0 0,-1 0 0,0 0 0,-4 18 0,3-26 0,-1 1 0,1-1 0,-2 0 0,1 0 0,-1 0 0,0 0 0,-1 0 0,0-1 0,0 0 0,0 0 0,-7 6 0,-18 15 20,-1-1 0,-1-1 0,0-2 0,-2-1 0,-61 30 0,33-25-515,-1-2 0,-106 28 0,149-49-6331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8:17.212"/>
    </inkml:context>
    <inkml:brush xml:id="br0">
      <inkml:brushProperty name="width" value="0.05" units="cm"/>
      <inkml:brushProperty name="height" value="0.05" units="cm"/>
      <inkml:brushProperty name="color" value="#E71224"/>
    </inkml:brush>
  </inkml:definitions>
  <inkml:trace contextRef="#ctx0" brushRef="#br0">437 0 24575,'-75'60'0,"37"-22"0,1 2 0,2 1 0,2 2 0,1 1 0,3 2 0,2 0 0,1 2 0,3 1 0,2 1 0,-19 67 0,20-52 0,63-119 0,133-187 0,-6 8 0,-160 219 0,-4 4 0,0 0 0,1 1 0,0 0 0,0 0 0,1 0 0,10-7 0,-16 15 0,0-1 0,0 1 0,0 0 0,1-1 0,-1 1 0,1 1 0,-1-1 0,0 0 0,1 0 0,-1 1 0,1 0 0,0-1 0,-1 1 0,1 0 0,-1 0 0,1 0 0,-1 1 0,1-1 0,-1 0 0,1 1 0,-1 0 0,1 0 0,-1 0 0,0 0 0,1 0 0,-1 0 0,0 0 0,0 1 0,0-1 0,0 1 0,0 0 0,0-1 0,2 4 0,47 47 0,-2 2 0,52 77 0,-11-14 0,-37-56-31,-23-27-636,50 73 0,-73-94-6159</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8:21.347"/>
    </inkml:context>
    <inkml:brush xml:id="br0">
      <inkml:brushProperty name="width" value="0.05" units="cm"/>
      <inkml:brushProperty name="height" value="0.05" units="cm"/>
      <inkml:brushProperty name="color" value="#E71224"/>
    </inkml:brush>
  </inkml:definitions>
  <inkml:trace contextRef="#ctx0" brushRef="#br0">171 1 24575,'-4'-1'0,"-1"1"0,0 0 0,1 1 0,-1-1 0,0 1 0,1 0 0,-1 0 0,1 0 0,-1 1 0,1-1 0,-1 1 0,1 0 0,0 1 0,0-1 0,0 1 0,0-1 0,1 1 0,-1 0 0,1 1 0,-1-1 0,1 1 0,0-1 0,1 1 0,-1 0 0,1 0 0,-1 0 0,1 0 0,0 1 0,-1 4 0,-15 49 0,3 2 0,-8 70 0,22-124 0,0 1 0,1 0 0,-1 0 0,1 0 0,1 0 0,0 0 0,0-1 0,0 1 0,1 0 0,-1 0 0,2-1 0,-1 1 0,5 8 0,-4-10 0,1-1 0,0 1 0,0 0 0,0-1 0,0 0 0,0 0 0,1 0 0,0 0 0,0-1 0,0 1 0,0-1 0,1-1 0,-1 1 0,1-1 0,10 3 0,8 3 0,-8-3 0,0-1 0,0 0 0,0 0 0,28 1 0,-40-5 0,0 0 0,0 0 0,0-1 0,0 1 0,-1-1 0,1 0 0,0 0 0,0 0 0,-1 0 0,1-1 0,-1 1 0,1-1 0,-1 0 0,0 0 0,0 0 0,0-1 0,0 1 0,0-1 0,0 0 0,0 0 0,-1 0 0,0 0 0,1 0 0,-1 0 0,2-5 0,1-3 0,-1-1 0,0 1 0,0-1 0,-1 0 0,-1 0 0,0 0 0,0-15 0,-4-92 0,0 51 0,2 46 0,1 12 0,-1 0 0,0 0 0,-3-14 0,3 21 0,-1 0 0,1 1 0,-1-1 0,0 1 0,0-1 0,0 1 0,-1-1 0,1 1 0,0 0 0,-1 0 0,0 0 0,1-1 0,-1 2 0,0-1 0,0 0 0,0 0 0,-3-1 0,-3-2 8,0 1-1,0 0 1,0 1-1,0 0 1,-1 0 0,1 1-1,-1 0 1,-14-1-1,-6 2-238,-37 1-1,32 1-738,13 0-5856</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58:24.842"/>
    </inkml:context>
    <inkml:brush xml:id="br0">
      <inkml:brushProperty name="width" value="0.05" units="cm"/>
      <inkml:brushProperty name="height" value="0.05" units="cm"/>
      <inkml:brushProperty name="color" value="#E71224"/>
    </inkml:brush>
  </inkml:definitions>
  <inkml:trace contextRef="#ctx0" brushRef="#br0">8357 1186 24575,'-48'-3'0,"0"-1"0,-90-22 0,63 10 0,-365-88 0,236 53 0,178 44 0,-600-124 0,486 111 0,-273-33 0,45 22 0,-662-145 0,14-75 0,651 157 0,-205-44 0,496 125 0,0 3 0,-113 0 0,174 10 0,-266-23 0,-20 0 0,221 22 0,-351 7 0,367 1 0,1 3 0,1 3 0,-71 25 0,-77 10 0,146-37 0,1 3 0,-73 26 0,27 2 0,-185 67 0,212-79 0,55-19 0,-1-1 0,-34 8 0,58-17 0,0-1 0,1 1 0,-1-1 0,0 0 0,0 0 0,1 1 0,-1-1 0,0 0 0,0-1 0,1 1 0,-1 0 0,0 0 0,1-1 0,-1 1 0,0-1 0,1 1 0,-1-1 0,0 0 0,1 0 0,-3-2 0,2 2 0,2 0 0,-1-1 0,0 1 0,0-1 0,0 1 0,1-1 0,-1 1 0,1-1 0,-1 1 0,1-1 0,-1 0 0,1 1 0,0-1 0,0 0 0,0 1 0,0-1 0,1-2 0,0-8 0,2 1 0,0 0 0,0 0 0,9-18 0,-7 15 0,1 1 0,0 0 0,1 0 0,1 0 0,0 1 0,0 0 0,1 1 0,1 0 0,0 0 0,0 1 0,1 0 0,0 1 0,24-14 0,-17 18 0,-18 5 0,1 0 0,-1 0 0,0 0 0,0 0 0,0 0 0,0 1 0,1-1 0,-1 0 0,0 0 0,0 1 0,0-1 0,0 0 0,1 0 0,-1 0 0,0 1 0,0-1 0,0 0 0,0 0 0,0 1 0,0-1 0,0 0 0,0 0 0,0 1 0,0-1 0,0 0 0,0 1 0,0-1 0,0 0 0,0 0 0,0 1 0,0-1 0,0 0 0,0 0 0,-1 1 0,1-1 0,-1 3 0,-1 0 0,1 0 0,-1 0 0,0 0 0,0-1 0,0 1 0,0 0 0,-4 2 0,-14 12 0,13-12 0,1-1 0,-1 1 0,1 1 0,0 0 0,0-1 0,1 2 0,0-1 0,0 1 0,0-1 0,1 1 0,-5 11 0,9-17 0,-1 1 0,1-1 0,0 0 0,0 0 0,0 1 0,0-1 0,0 0 0,0 0 0,0 0 0,1 1 0,-1-1 0,0 0 0,1 0 0,-1 0 0,0 1 0,1-1 0,0 0 0,-1 0 0,1 0 0,0 0 0,-1 0 0,1 0 0,0 0 0,0 0 0,0-1 0,0 1 0,0 0 0,0 0 0,0-1 0,0 1 0,0 0 0,2 0 0,5 2 0,-1 0 0,1-1 0,-1 0 0,10 1 0,-8-1 0,256 37-800,-243-37 235,7 2-6261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3:48.113"/>
    </inkml:context>
    <inkml:brush xml:id="br0">
      <inkml:brushProperty name="width" value="0.05" units="cm"/>
      <inkml:brushProperty name="height" value="0.05" units="cm"/>
    </inkml:brush>
  </inkml:definitions>
  <inkml:trace contextRef="#ctx0" brushRef="#br0">1 1 24575,'3'0'0,"47"0"0,-1 1 0,77 13 0,-69-6 0,0-3 0,1-3 0,62-5 0,-14 1 0,268 17 0,-129 14 0,32-23-6,-169-7-1353,-87 1-5467</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3:52.109"/>
    </inkml:context>
    <inkml:brush xml:id="br0">
      <inkml:brushProperty name="width" value="0.05" units="cm"/>
      <inkml:brushProperty name="height" value="0.05" units="cm"/>
    </inkml:brush>
  </inkml:definitions>
  <inkml:trace contextRef="#ctx0" brushRef="#br0">0 0 24575,'119'9'0,"-10"1"0,682-2 0,-465-11 0,-117 16 0,-29-2 0,67-10 0,177 9 0,15 5-1365,-418-15-5461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3:57.362"/>
    </inkml:context>
    <inkml:brush xml:id="br0">
      <inkml:brushProperty name="width" value="0.05" units="cm"/>
      <inkml:brushProperty name="height" value="0.05" units="cm"/>
    </inkml:brush>
  </inkml:definitions>
  <inkml:trace contextRef="#ctx0" brushRef="#br0">1 1 24575,'8'0'0,"12"0"0,18 0 0,16 0 0,16 0 0,7 0 0,5 0 0,-9 0 0,-7 0 0,-7 0 0,-10 0 0,-8 0 0,-12 0-8191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3:58.391"/>
    </inkml:context>
    <inkml:brush xml:id="br0">
      <inkml:brushProperty name="width" value="0.05" units="cm"/>
      <inkml:brushProperty name="height" value="0.05" units="cm"/>
    </inkml:brush>
  </inkml:definitions>
  <inkml:trace contextRef="#ctx0" brushRef="#br0">1 29 24575,'0'-1'0,"0"0"0,0 0 0,1 0 0,-1 0 0,1 0 0,-1 0 0,0 0 0,1 1 0,0-1 0,-1 0 0,1 0 0,-1 1 0,1-1 0,0 0 0,-1 1 0,1-1 0,0 0 0,0 1 0,0-1 0,-1 1 0,1 0 0,0-1 0,0 1 0,0-1 0,0 1 0,0 0 0,0 0 0,1 0 0,33-5 0,-31 5 0,450-6 0,-247 9 0,-182-3-1365,-3 0-5461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4:00.642"/>
    </inkml:context>
    <inkml:brush xml:id="br0">
      <inkml:brushProperty name="width" value="0.05" units="cm"/>
      <inkml:brushProperty name="height" value="0.05" units="cm"/>
    </inkml:brush>
  </inkml:definitions>
  <inkml:trace contextRef="#ctx0" brushRef="#br0">1 102 24575,'0'-1'0,"0"0"0,0 1 0,0-1 0,1 0 0,-1 1 0,0-1 0,0 0 0,1 1 0,-1-1 0,0 0 0,1 1 0,-1-1 0,1 1 0,-1-1 0,1 0 0,-1 1 0,1-1 0,-1 1 0,1 0 0,0-1 0,-1 1 0,1-1 0,0 1 0,-1 0 0,1-1 0,0 1 0,1 0 0,10-6 0,1 2 0,1-1 0,-1 2 0,1 0 0,-1 0 0,23 0 0,-16 1 0,640-45 0,7 37 0,749 12 0,-1118 10 0,-16 1 0,221-1 0,35 0 0,1003-12-1365,-1523 0-5461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4:44.701"/>
    </inkml:context>
    <inkml:brush xml:id="br0">
      <inkml:brushProperty name="width" value="0.05" units="cm"/>
      <inkml:brushProperty name="height" value="0.05" units="cm"/>
    </inkml:brush>
  </inkml:definitions>
  <inkml:trace contextRef="#ctx0" brushRef="#br0">0 150 24575,'124'1'0,"494"-17"0,-269 0 0,-77 7 0,155-17 0,-52 17 0,6 0 0,544-8 0,-622 19 0,-82 0 0,374-13 0,-446-8 0,77-3 0,787 21 0,-455 3 0,-458-1 0,0 5 0,155 28 0,-67-5 0,-133-18 0,1-3 0,74 2 0,3 2 0,-12-1 0,584-8 0,-360-5 0,-17 2-1365,-305 0-5461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5:12.742"/>
    </inkml:context>
    <inkml:brush xml:id="br0">
      <inkml:brushProperty name="width" value="0.05" units="cm"/>
      <inkml:brushProperty name="height" value="0.05" units="cm"/>
    </inkml:brush>
  </inkml:definitions>
  <inkml:trace contextRef="#ctx0" brushRef="#br0">0 50 24575,'1850'0'0,"-1641"12"0,-16 1 0,-84-7 0,0 4 0,116 27 0,-163-27 0,111 4 0,65-16 0,-73 0 0,1714 2 0,-1847-2 0,1-1 0,59-15 0,24-2 0,200 13 0,-244 8 0,-66-1 8,1-1-1,-1 1 1,0-1-1,0 0 1,0 0-1,0-1 1,0 0-1,-1 0 1,1 0-1,0-1 1,5-3-1,2-3-262,-1 0-1,23-22 0,-22 18-432,4-2-6138</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5:35.745"/>
    </inkml:context>
    <inkml:brush xml:id="br0">
      <inkml:brushProperty name="width" value="0.05" units="cm"/>
      <inkml:brushProperty name="height" value="0.05" units="cm"/>
    </inkml:brush>
  </inkml:definitions>
  <inkml:trace contextRef="#ctx0" brushRef="#br0">1 0 24575,'0'10'0,"0"0"0,0-1 0,1 1 0,0 0 0,1-1 0,0 1 0,3 9 0,-3-16 0,0 1 0,0 0 0,1-1 0,-1 0 0,1 1 0,0-1 0,-1 0 0,2 0 0,-1-1 0,0 1 0,0-1 0,1 0 0,-1 1 0,1-1 0,0-1 0,0 1 0,0-1 0,0 1 0,6 0 0,53 12 0,2-3 0,104 5 0,-102-12 0,835 75 0,-345-68 0,-339-13 0,76-19 0,-2-26 0,-209 33 0,181-19 0,-231 29 0,0 2 0,1 1 0,42 4 0,97 19 0,-125-14 0,171 23 0,278 6 0,-278-41 0,137 5 0,-95 22 0,110 4 0,453-29 0,-794 0 0,0-2 0,0-1 0,0-1 0,-1-1 0,41-17 0,-34 11 0,1 2 0,63-11 0,-66 19 0,-20 2 0,-1 0 0,0 0 0,1-2 0,-1 1 0,0-2 0,0 0 0,0 0 0,-1-1 0,0-1 0,22-12 0,8-5 87,-35 20-377,1-1-1,0 0 1,-1 0-1,13-10 1,-9 4-6536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5:40.010"/>
    </inkml:context>
    <inkml:brush xml:id="br0">
      <inkml:brushProperty name="width" value="0.05" units="cm"/>
      <inkml:brushProperty name="height" value="0.05" units="cm"/>
    </inkml:brush>
  </inkml:definitions>
  <inkml:trace contextRef="#ctx0" brushRef="#br0">1 1 24575,'2810'0'-1365,"-2783"0"-5461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4:58.014"/>
    </inkml:context>
    <inkml:brush xml:id="br0">
      <inkml:brushProperty name="width" value="0.05" units="cm"/>
      <inkml:brushProperty name="height" value="0.05" units="cm"/>
    </inkml:brush>
  </inkml:definitions>
  <inkml:trace contextRef="#ctx0" brushRef="#br0">311 1 24575,'-1'4'0,"-1"0"0,1 0 0,0 0 0,-1-1 0,0 1 0,0 0 0,0-1 0,0 1 0,-1-1 0,1 0 0,-1 1 0,0-1 0,0-1 0,-6 6 0,-7 8 0,-61 63 0,54-57 0,0 0 0,1 2 0,2 1 0,-26 40 0,28-45 0,14-16 0,0 0 0,1 0 0,0 0 0,-1 0 0,-3 7 0,7-10 0,0 0 0,-1 0 0,1 0 0,0 0 0,-1 0 0,1 0 0,0 0 0,0 0 0,0 0 0,0 0 0,0 0 0,0 0 0,0 0 0,0 0 0,0 0 0,0 0 0,1 0 0,-1 0 0,0 0 0,1 0 0,-1 0 0,1 0 0,-1-1 0,1 1 0,-1 0 0,1 0 0,0 0 0,-1-1 0,1 1 0,0 0 0,0 0 0,1 0 0,12 7 0,0 0 0,1-2 0,0 1 0,0-2 0,0 0 0,19 3 0,-5 0 0,184 56 0,-185-58-46,-22-5-100,0 0-1,0 0 1,0 1-1,-1 0 0,1 0 1,0 0-1,-1 1 1,10 5-1,-4 2-6679</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5:42.586"/>
    </inkml:context>
    <inkml:brush xml:id="br0">
      <inkml:brushProperty name="width" value="0.05" units="cm"/>
      <inkml:brushProperty name="height" value="0.05" units="cm"/>
    </inkml:brush>
  </inkml:definitions>
  <inkml:trace contextRef="#ctx0" brushRef="#br0">0 28 24575,'34'-8'0,"-7"1"0,60-2 0,173 5 0,-145 6 0,2216-1 0,-2320-1-341,-1 0 0,0 1-1,14 2 1,-7 3-6485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5:50.823"/>
    </inkml:context>
    <inkml:brush xml:id="br0">
      <inkml:brushProperty name="width" value="0.05" units="cm"/>
      <inkml:brushProperty name="height" value="0.05" units="cm"/>
    </inkml:brush>
  </inkml:definitions>
  <inkml:trace contextRef="#ctx0" brushRef="#br0">1 75 24575,'578'-38'0,"39"1"0,-521 40 0,118 19 0,277 23 0,-164-40-297,-254-5-771,-50 0-5758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5:52.850"/>
    </inkml:context>
    <inkml:brush xml:id="br0">
      <inkml:brushProperty name="width" value="0.05" units="cm"/>
      <inkml:brushProperty name="height" value="0.05" units="cm"/>
    </inkml:brush>
  </inkml:definitions>
  <inkml:trace contextRef="#ctx0" brushRef="#br0">0 0 24575,'28'6'0,"1"-1"0,33 0 0,-9-1 0,556 67 0,-32-3 0,66-52 0,-414-18 0,261 2-1365,-454 0-5461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5:53.813"/>
    </inkml:context>
    <inkml:brush xml:id="br0">
      <inkml:brushProperty name="width" value="0.05" units="cm"/>
      <inkml:brushProperty name="height" value="0.05" units="cm"/>
    </inkml:brush>
  </inkml:definitions>
  <inkml:trace contextRef="#ctx0" brushRef="#br0">1 1 24575,'16'0'0,"28"0"0,26 0 0,18 0 0,11 4 0,6 6 0,-7 1 0,-4 2 0,-8 5 0,-12-2 0,-9 0 0,-12 3 0,-10-3 0,-9-4 0,-6-3 0,-7 0 0,-8-1-8191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6:12.439"/>
    </inkml:context>
    <inkml:brush xml:id="br0">
      <inkml:brushProperty name="width" value="0.05" units="cm"/>
      <inkml:brushProperty name="height" value="0.05" units="cm"/>
    </inkml:brush>
  </inkml:definitions>
  <inkml:trace contextRef="#ctx0" brushRef="#br0">8 119 24575,'0'0'0,"0"0"0,-1 0 0,1 0 0,0 0 0,0 0 0,-1 0 0,1 0 0,0 0 0,0 0 0,-1 0 0,1 0 0,0 0 0,0 0 0,-1 0 0,1 0 0,0 1 0,0-1 0,0 0 0,-1 0 0,1 0 0,0 0 0,0 0 0,0 1 0,-1-1 0,1 0 0,0 0 0,0 0 0,0 1 0,0-1 0,-1 0 0,1 0 0,0 1 0,0-1 0,0 0 0,0 0 0,0 1 0,0-1 0,0 1 0,5 12 0,16 17 0,-18-26 0,5 6 0,6 9 0,1 0 0,26 24 0,-35-37 0,1-1 0,-1 0 0,1 0 0,0-1 0,1 0 0,-1 0 0,1-1 0,0 0 0,-1 0 0,1-1 0,11 3 0,63 3 0,1-3 0,107-8 0,-78 1 0,1769-3 0,-1158 6 0,-326-33 0,-303 21 0,509-22 0,2042 36 0,-1422-5 0,-923-23 0,-1 0 0,244 26 0,-494-3 0,58-11 0,-26 3 0,-74 9 0,0 0 0,0 0 0,0 0 0,0-1 0,-1 0 0,1 0 0,0-1 0,-1 0 0,0 0 0,0 0 0,0-1 0,7-5 0,-9 5 0,0 0 0,-1 0 0,0 0 0,1 0 0,-2-1 0,1 0 0,0 1 0,-1-1 0,0 0 0,0 0 0,0 0 0,-1 0 0,0-1 0,0 1 0,0 0 0,0-8 0,0-10-1365,-1 3-5461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6:31.964"/>
    </inkml:context>
    <inkml:brush xml:id="br0">
      <inkml:brushProperty name="width" value="0.05" units="cm"/>
      <inkml:brushProperty name="height" value="0.05" units="cm"/>
    </inkml:brush>
  </inkml:definitions>
  <inkml:trace contextRef="#ctx0" brushRef="#br0">0 22 24575,'460'-19'0,"-440"17"0,0 1 0,1 1 0,-1 1 0,0 0 0,38 9 0,2-2 0,0-3 0,0-2 0,64-6 0,-18 0 0,107 15 0,-33 0 0,838-9 0,-521-5 0,-400 2-1365,-76 0-5461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9:26.871"/>
    </inkml:context>
    <inkml:brush xml:id="br0">
      <inkml:brushProperty name="width" value="0.05" units="cm"/>
      <inkml:brushProperty name="height" value="0.05" units="cm"/>
    </inkml:brush>
  </inkml:definitions>
  <inkml:trace contextRef="#ctx0" brushRef="#br0">1 0 24575,'1'4'0,"1"0"0,0 0 0,0-1 0,0 1 0,0-1 0,0 0 0,1 1 0,4 3 0,5 9 0,3 9 0,-4-5 0,1 0 0,1-1 0,0-1 0,20 21 0,-28-35 0,0 0 0,0-1 0,1 0 0,-1 1 0,1-2 0,0 1 0,-1-1 0,1 1 0,0-2 0,1 1 0,-1-1 0,11 1 0,8 0 0,49-3 0,-34-1 0,66 1 0,534-26 0,-526 17 0,566-31 0,577 44 0,-690-5 0,-560 2-91,45-3 314,-50 2-311,1 1 0,-1-1 0,1 0 0,0 0-1,-1 0 1,0 0 0,1 0 0,-1 0 0,0-1 0,1 1 0,-1-1 0,0 0 0,0 1 0,0-1 0,-1 0 0,4-4 0,2-9-6738</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9:29.569"/>
    </inkml:context>
    <inkml:brush xml:id="br0">
      <inkml:brushProperty name="width" value="0.05" units="cm"/>
      <inkml:brushProperty name="height" value="0.05" units="cm"/>
    </inkml:brush>
  </inkml:definitions>
  <inkml:trace contextRef="#ctx0" brushRef="#br0">2980 1 24575,'-180'11'0,"36"0"0,-25-9 0,-129 8 0,-199 5 0,435-15 0,-91 12 0,17 0 0,-435 12 0,115-21 0,426-1 0,0 2 0,0 1 0,0 1 0,1 1 0,-49 20 0,12-9-1365,45-15-5461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9:32.681"/>
    </inkml:context>
    <inkml:brush xml:id="br0">
      <inkml:brushProperty name="width" value="0.05" units="cm"/>
      <inkml:brushProperty name="height" value="0.05" units="cm"/>
    </inkml:brush>
  </inkml:definitions>
  <inkml:trace contextRef="#ctx0" brushRef="#br0">95 876 24575,'0'-789'0,"1"785"0,-1 0 0,-1 1 0,1-1 0,-1 0 0,1 1 0,-1-1 0,0 1 0,-3-7 0,4 10 0,0-1 0,0 1 0,-1 0 0,1-1 0,0 1 0,0 0 0,0-1 0,-1 1 0,1 0 0,0 0 0,-1-1 0,1 1 0,0 0 0,-1 0 0,1 0 0,0-1 0,-1 1 0,1 0 0,0 0 0,-1 0 0,1 0 0,-1 0 0,1 0 0,0 0 0,-1 0 0,1 0 0,0 0 0,-1 0 0,1 0 0,-1 0 0,-1 1 0,1 0 0,-1 0 0,1 0 0,0 0 0,-1 0 0,1 0 0,0 0 0,0 0 0,0 1 0,0-1 0,0 0 0,-1 2 0,-4 8 0,0 0 0,1 0 0,0 0 0,1 0 0,0 1 0,-2 17 0,2-15 0,1 0 0,-2 0 0,-7 17 0,26-55 0,1 0 0,23-27 0,-19 28 0,-2-1 0,17-31 0,-33 53 0,-1 1 0,1-1 0,-1 1 0,1 0 0,0-1 0,-1 1 0,1 0 0,0-1 0,0 1 0,0 0 0,0 0 0,0 0 0,0 0 0,1 0 0,-1 0 0,0 0 0,0 0 0,1 1 0,-1-1 0,1 0 0,-1 1 0,0-1 0,1 1 0,-1-1 0,1 1 0,2-1 0,-3 2 0,1 0 0,-1 0 0,1 0 0,-1 0 0,1 0 0,-1 0 0,1 0 0,-1 1 0,0-1 0,0 0 0,0 1 0,0-1 0,0 1 0,0-1 0,0 1 0,0-1 0,-1 1 0,1 0 0,-1-1 0,1 1 0,-1 0 0,1 2 0,11 43-1365,-6-25-5461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9:35.162"/>
    </inkml:context>
    <inkml:brush xml:id="br0">
      <inkml:brushProperty name="width" value="0.05" units="cm"/>
      <inkml:brushProperty name="height" value="0.05" units="cm"/>
    </inkml:brush>
  </inkml:definitions>
  <inkml:trace contextRef="#ctx0" brushRef="#br0">151 599 24575,'-1'0'0,"0"-1"0,1 1 0,-1-1 0,0 1 0,0-1 0,0 1 0,1-1 0,-1 1 0,0-1 0,1 0 0,-1 1 0,1-1 0,-1 0 0,1 1 0,-1-1 0,1 0 0,-1 0 0,1 0 0,0 0 0,-1 1 0,1-3 0,-9-24 0,8 20 0,-7-28 0,1 0 0,2 0 0,0-38 0,2 27 0,-3-2 0,-3 0 0,-1 1 0,-33-90 0,33 209 0,0-30 0,7-40 0,0-11 0,1-10 0,0 2 0,1 6 0,0 0 0,1-1 0,0 1 0,1 0 0,0 0 0,4-18 0,-4 28 3,-1 0-1,0 0 1,1 0-1,-1 0 0,1 0 1,-1 0-1,1 0 1,-1 0-1,1 1 1,-1-1-1,1 0 1,0 0-1,0 0 0,-1 1 1,1-1-1,0 0 1,0 1-1,0-1 1,0 1-1,0-1 1,0 1-1,0-1 0,0 1 1,0 0-1,0 0 1,0-1-1,0 1 1,0 0-1,0 0 0,0 0 1,0 0-1,0 0 1,0 0-1,0 0 1,0 0-1,0 1 1,0-1-1,0 0 0,0 1 1,0-1-1,0 1 1,0-1-1,0 1 1,0-1-1,-1 1 1,1-1-1,0 1 0,1 1 1,5 3-300,-1 0 0,0 1 0,0-1 0,8 12 0,3 4-6529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5:00.464"/>
    </inkml:context>
    <inkml:brush xml:id="br0">
      <inkml:brushProperty name="width" value="0.05" units="cm"/>
      <inkml:brushProperty name="height" value="0.05" units="cm"/>
    </inkml:brush>
  </inkml:definitions>
  <inkml:trace contextRef="#ctx0" brushRef="#br0">1 1 24575,'0'10'0,"-1"15"0,1 0 0,1 0 0,2 0 0,0 0 0,2 0 0,9 32 0,-11-48 0,1 0 0,0 0 0,0 0 0,1-1 0,0 1 0,1-1 0,0-1 0,0 1 0,1-1 0,0 0 0,9 8 0,-11-12 0,0 1 0,0-1 0,0-1 0,1 1 0,-1-1 0,1 0 0,-1 0 0,1 0 0,0-1 0,-1 0 0,1 0 0,0 0 0,0-1 0,0 0 0,0 0 0,0 0 0,0-1 0,0 0 0,11-3 0,-13 2 0,0 1 0,1-1 0,-1 0 0,0 0 0,-1 0 0,1-1 0,0 1 0,-1-1 0,1 0 0,-1 0 0,0 0 0,0 0 0,0-1 0,0 1 0,-1-1 0,1 0 0,-1 0 0,0 0 0,0 0 0,2-6 0,-1 1 0,-1-1 0,0 1 0,0-1 0,-1 0 0,0 1 0,-1-1 0,0 0 0,-2-14 0,1 20 0,0 1 0,1-1 0,-1 0 0,-1 0 0,1 1 0,0-1 0,-1 1 0,0-1 0,0 1 0,0 0 0,0 0 0,0 0 0,-1 0 0,1 0 0,-5-3 0,2 2 0,0 0 0,-1 0 0,0 1 0,0 0 0,0 0 0,0 0 0,-13-3 0,-2 1 0,-1 1 0,1 1 0,0 2 0,-29 0 0,0 1-1365,29 1-5461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9:38.728"/>
    </inkml:context>
    <inkml:brush xml:id="br0">
      <inkml:brushProperty name="width" value="0.05" units="cm"/>
      <inkml:brushProperty name="height" value="0.05" units="cm"/>
    </inkml:brush>
  </inkml:definitions>
  <inkml:trace contextRef="#ctx0" brushRef="#br0">52 21 24575,'-1'9'0,"1"0"0,-1 0 0,-1 0 0,0 0 0,0 0 0,-1 0 0,0-1 0,0 1 0,-1-1 0,-9 15 0,13-23 0,0 1 0,0-1 0,0 0 0,0 0 0,0 0 0,-1 1 0,1-1 0,0 0 0,0 0 0,0 0 0,0 1 0,0-1 0,0 0 0,-1 0 0,1 0 0,0 1 0,0-1 0,0 0 0,0 0 0,-1 0 0,1 0 0,0 0 0,0 0 0,0 1 0,-1-1 0,1 0 0,0 0 0,0 0 0,-1 0 0,1 0 0,0 0 0,0 0 0,0 0 0,-1 0 0,1 0 0,0 0 0,0 0 0,-1 0 0,1 0 0,0 0 0,0 0 0,-1-1 0,1 1 0,0 0 0,0 0 0,0 0 0,-1 0 0,1 0 0,0 0 0,0-1 0,-1 1 0,-4-17 0,3-23 0,2 33 0,1-1 0,0 1 0,0-1 0,1 1 0,-1 0 0,6-12 0,-7 18 0,0 1 0,1-1 0,-1 0 0,1 0 0,-1 0 0,1 0 0,-1 1 0,1-1 0,-1 0 0,1 0 0,-1 1 0,1-1 0,0 1 0,0-1 0,-1 0 0,1 1 0,0-1 0,0 1 0,0 0 0,0-1 0,-1 1 0,1 0 0,1-1 0,0 2 0,-1-1 0,1 1 0,-1-1 0,1 1 0,-1 0 0,0 0 0,0-1 0,1 1 0,-1 0 0,0 0 0,0 0 0,0 0 0,0 1 0,0-1 0,0 0 0,0 0 0,-1 1 0,1-1 0,0 0 0,0 3 0,6 9 0,-1 1 0,0 0 0,-1 1 0,0-1 0,4 29 0,3 79 0,-2-19 0,-7-73 0,-2-20 0,0 0 0,0-1 0,1 1 0,5 16 0,-6-24 0,0 1 0,0-1 0,0 0 0,0 0 0,0 0 0,1 0 0,-1 0 0,1 0 0,0 0 0,-1-1 0,1 1 0,0-1 0,0 1 0,0-1 0,0 1 0,0-1 0,1 0 0,-1 0 0,0 0 0,0 0 0,1-1 0,-1 1 0,5 0 0,60-1 0,-39-2 0,-22 1 0,-8 1 0,-33 1 67,-66 10 0,-13 2-1566,93-13-5327</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9:42.368"/>
    </inkml:context>
    <inkml:brush xml:id="br0">
      <inkml:brushProperty name="width" value="0.05" units="cm"/>
      <inkml:brushProperty name="height" value="0.05" units="cm"/>
    </inkml:brush>
  </inkml:definitions>
  <inkml:trace contextRef="#ctx0" brushRef="#br0">1 0 24575,'1'8'0,"1"-1"0,0-1 0,0 1 0,1 0 0,0 0 0,0-1 0,1 0 0,0 1 0,0-2 0,7 10 0,8 13 0,1 10 0,18 50 0,7 13 0,-40-91 0,1-1 0,0 0 0,1 0 0,0-1 0,0 0 0,1 0 0,0-1 0,9 8 0,13 5 0,34 20 0,-40-26 0,6 2 0,1-2 0,0 0 0,1-3 0,57 15 0,138 15 0,-208-38 0,739 53 0,-520-47 0,106 19 0,530 27 0,-4-53 0,-494-5 0,726 3 0,-886 12 0,-21 1 0,763-12 0,-462-3 0,-137-18 0,-288 14 0,-38 5 0,-1-3 0,1 0 0,-1-2 0,0-2 0,-1-1 0,52-22 0,-68 22 0,-1-1 0,0 0 0,-1-2 0,0 1 0,0-2 0,-2 1 0,0-2 0,0 0 0,-1 0 0,-1-1 0,14-27 0,-18 24 0,0 0 0,0-1 0,-2 1 0,0-1 0,-2 0 0,0 0 0,-1 0 0,0 0 0,-2 0 0,0 0 0,-6-19 0,0 2-341,2-1 0,2 0-1,0-59 1,4 75-6485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9:52.910"/>
    </inkml:context>
    <inkml:brush xml:id="br0">
      <inkml:brushProperty name="width" value="0.05" units="cm"/>
      <inkml:brushProperty name="height" value="0.05" units="cm"/>
    </inkml:brush>
  </inkml:definitions>
  <inkml:trace contextRef="#ctx0" brushRef="#br0">1 1 24575,'4'0'0,"5"0"0,15 0 0,15 0 0,5 0 0,8 0 0,3 0 0,1 0 0,-1 0 0,-5 0 0,1 0 0,0 0 0,-4 0 0,-2 0 0,-4 0 0,-5 0 0,-4 0 0,-8 0-8191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9:53.699"/>
    </inkml:context>
    <inkml:brush xml:id="br0">
      <inkml:brushProperty name="width" value="0.05" units="cm"/>
      <inkml:brushProperty name="height" value="0.05" units="cm"/>
    </inkml:brush>
  </inkml:definitions>
  <inkml:trace contextRef="#ctx0" brushRef="#br0">0 1 24575,'0'4'0,"5"1"0,4 1 0,15 2 0,11 1 0,3-2 0,5-2 0,6-2 0,0-1 0,4-1 0,-3-1 0,-5 0 0,-7 0 0,-5-1 0,-5 1 0,-2 0 0,-5 0-8191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9:54.565"/>
    </inkml:context>
    <inkml:brush xml:id="br0">
      <inkml:brushProperty name="width" value="0.05" units="cm"/>
      <inkml:brushProperty name="height" value="0.05" units="cm"/>
    </inkml:brush>
  </inkml:definitions>
  <inkml:trace contextRef="#ctx0" brushRef="#br0">0 1 24575,'0'4'0,"0"14"0,4 21 0,2 12 0,3 14 0,1 9 0,-2-4 0,-1-6 0,-3-9 0,-2-11 0,-1-7 0,-1-11-8191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7:07.847"/>
    </inkml:context>
    <inkml:brush xml:id="br0">
      <inkml:brushProperty name="width" value="0.05" units="cm"/>
      <inkml:brushProperty name="height" value="0.05" units="cm"/>
    </inkml:brush>
  </inkml:definitions>
  <inkml:trace contextRef="#ctx0" brushRef="#br0">1 517 24575,'-1'-63'0,"3"-77"0,0 121 0,0 0 0,1 0 0,2 0 0,0 1 0,9-23 0,-5 10 0,-8 24 0,1 0 0,0-1 0,1 1 0,0 0 0,0 0 0,4-7 0,-6 13 0,0 0 0,0 0 0,0 0 0,0-1 0,0 2 0,0-1 0,0 0 0,1 0 0,-1 0 0,0 0 0,1 1 0,-1-1 0,0 1 0,1-1 0,-1 1 0,1-1 0,-1 1 0,1 0 0,-1 0 0,1-1 0,-1 1 0,1 0 0,-1 1 0,0-1 0,1 0 0,-1 0 0,1 1 0,-1-1 0,1 0 0,-1 1 0,0 0 0,1-1 0,-1 1 0,0 0 0,1 0 0,0 1 0,11 5 0,-1 2 0,0-1 0,-1 2 0,0 0 0,-1 0 0,0 1 0,12 16 0,54 92 0,-38-57 0,-15-22 0,23 31 0,-46-71 0,0 0 0,0 1 0,0-1 0,0 0 0,0 1 0,1-1 0,-1 1 0,0-1 0,0 0 0,1 0 0,-1 1 0,0-1 0,0 0 0,1 1 0,-1-1 0,0 0 0,1 0 0,-1 0 0,0 1 0,1-1 0,-1 0 0,1 0 0,-1 0 0,0 0 0,1 0 0,-1 0 0,0 1 0,1-1 0,-1 0 0,1 0 0,-1 0 0,1 0 0,-1-1 0,0 1 0,1 0 0,-1 0 0,0 0 0,1 0 0,-1 0 0,1 0 0,-1-1 0,0 1 0,1 0 0,-1 0 0,0 0 0,1-1 0,-1 1 0,0 0 0,0-1 0,1 1 0,-1 0 0,0-1 0,0 1 0,1 0 0,-1-1 0,0 1 0,0 0 0,0-1 0,0 1 0,0 0 0,1-1 0,-1 1 0,0-1 0,6-32 0,-6 27 0,21-196 0,-17 160 0,0 13-83,1 0-1,15-46 0,-11 44-1030,-4 11-5712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6:59.894"/>
    </inkml:context>
    <inkml:brush xml:id="br0">
      <inkml:brushProperty name="width" value="0.05" units="cm"/>
      <inkml:brushProperty name="height" value="0.05" units="cm"/>
    </inkml:brush>
  </inkml:definitions>
  <inkml:trace contextRef="#ctx0" brushRef="#br0">0 126 24575,'1'1'0,"-1"0"0,1 1 0,-1-1 0,1 1 0,-1-1 0,1 0 0,0 0 0,0 1 0,-1-1 0,1 0 0,0 0 0,0 0 0,0 0 0,0 0 0,0 0 0,1 0 0,-1 0 0,0 0 0,0 0 0,1-1 0,-1 1 0,0-1 0,3 2 0,34 9 0,-38-11 0,50 8 0,1-2 0,0-2 0,-1-3 0,52-5 0,12 2 0,348-13 0,-246 3 0,63-7 0,-56-1 0,361 11 0,-353 21 0,137 2 0,-210-2 0,0 1 0,-147-13 0,-1 0 0,1-1 0,0 0 0,11-4 0,-21 5 0,1 0 0,-1 0 0,0 0 0,0-1 0,0 1 0,0 0 0,0-1 0,0 1 0,0-1 0,0 1 0,0-1 0,0 1 0,0-1 0,0 0 0,0 1 0,-1-1 0,1 0 0,0 0 0,0 0 0,-1 0 0,1 0 0,0 0 0,-1 1 0,1-1 0,-1-1 0,0 1 0,1 0 0,-1 0 0,0 0 0,1 0 0,-1 0 0,0 0 0,0 0 0,0 0 0,0 0 0,0-1 0,0 1 0,0 0 0,-1 0 0,1 0 0,0 0 0,0 0 0,-1 0 0,1 0 0,-1 0 0,1 0 0,-1 0 0,0 0 0,1 0 0,-1 0 0,0 0 0,1 0 0,-1 1 0,-2-2 0,-5-8 0,-1 2 0,0-1 0,0 1 0,-1 0 0,0 1 0,0 0 0,-1 1 0,0 0 0,0 1 0,-1 0 0,1 1 0,-1 0 0,0 0 0,0 2 0,0-1 0,-16 0 0,38 4 0,1 0 0,-1 1 0,0 0 0,1 1 0,17 7 0,-21-8 0,0 1 0,-1 0 0,1 1 0,0 0 0,-1 0 0,0 0 0,0 1 0,0 0 0,6 6 0,-10-8 7,0 1-1,0-1 0,0 1 0,0-1 1,-1 1-1,1 0 0,-1-1 1,0 1-1,0 0 0,0 0 1,-1 0-1,1 0 0,-1 0 0,0 0 1,0 0-1,-1 0 0,1 0 1,-2 6-1,-1 1-254,-1 0 1,0 0-1,0 0 1,-1-1-1,-7 11 1,4-7-6579</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7:02.368"/>
    </inkml:context>
    <inkml:brush xml:id="br0">
      <inkml:brushProperty name="width" value="0.05" units="cm"/>
      <inkml:brushProperty name="height" value="0.05" units="cm"/>
    </inkml:brush>
  </inkml:definitions>
  <inkml:trace contextRef="#ctx0" brushRef="#br0">294 0 24575,'1'63'0,"-3"71"0,2-132 0,0 1 0,-1-1 0,1 1 0,-1-1 0,0 1 0,0-1 0,0 0 0,0 1 0,0-1 0,0 0 0,-1 0 0,1 0 0,-1 0 0,1 0 0,-1 0 0,0 0 0,0 0 0,0-1 0,0 1 0,0-1 0,0 1 0,0-1 0,-1 0 0,1 0 0,0 0 0,-1 0 0,1 0 0,-1-1 0,1 1 0,-4 0 0,-8 0 0,-1 1 0,1-2 0,-1 0 0,-18-3 0,6 1 0,-73 0-1365,78 2-5461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7:03.380"/>
    </inkml:context>
    <inkml:brush xml:id="br0">
      <inkml:brushProperty name="width" value="0.05" units="cm"/>
      <inkml:brushProperty name="height" value="0.05" units="cm"/>
    </inkml:brush>
  </inkml:definitions>
  <inkml:trace contextRef="#ctx0" brushRef="#br0">128 1 24575,'-4'8'0,"-6"3"0,-1 8 0,-3 5 0,-3-2 0,-3 0 0,2 0 0,0 1 0,3-4-8191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7:04.404"/>
    </inkml:context>
    <inkml:brush xml:id="br0">
      <inkml:brushProperty name="width" value="0.05" units="cm"/>
      <inkml:brushProperty name="height" value="0.05" units="cm"/>
    </inkml:brush>
  </inkml:definitions>
  <inkml:trace contextRef="#ctx0" brushRef="#br0">60 1 24575,'0'4'0,"0"5"0,0 6 0,-4 9 0,-6 0 0,-1 0 0,1 0 0,3 1 0,-2-1 0,0-3-8191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15:03.035"/>
    </inkml:context>
    <inkml:brush xml:id="br0">
      <inkml:brushProperty name="width" value="0.05" units="cm"/>
      <inkml:brushProperty name="height" value="0.05" units="cm"/>
    </inkml:brush>
  </inkml:definitions>
  <inkml:trace contextRef="#ctx0" brushRef="#br0">260 1 24575,'0'4'0,"0"10"0,-4 7 0,-10 12 0,-10 13 0,-11 16 0,-2 9 0,0-2 0,2-6 0,8-4 0,8-4 0,3-7 0,4-12-8191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7:21.288"/>
    </inkml:context>
    <inkml:brush xml:id="br0">
      <inkml:brushProperty name="width" value="0.05" units="cm"/>
      <inkml:brushProperty name="height" value="0.05" units="cm"/>
    </inkml:brush>
  </inkml:definitions>
  <inkml:trace contextRef="#ctx0" brushRef="#br0">2051 1 24575,'0'4'0,"-1"0"0,0-1 0,0 1 0,-1 0 0,1 0 0,-1-1 0,0 1 0,0-1 0,0 1 0,-3 2 0,-5 10 0,-112 188 0,-37 70 0,142-235 0,2 0 0,1 0 0,2 2 0,-13 78 0,9-47 0,-2-1 0,-38 92 0,37-111 0,-11 25 0,-63 114 0,-180 395 0,237-508 0,-3-2 0,-54 81 0,42-76 0,-51 112 0,-37 85 0,76-159 0,-52 139 0,104-230 0,-1 0 0,-2 0 0,-1-1 0,-1-1 0,-1-1 0,-30 34 0,-26 28 0,-118 182 0,179-247 0,10-17 0,0 0 0,-1 1 0,0-1 0,0 0 0,0 0 0,-1-1 0,0 1 0,0-1 0,0 1 0,-5 3 0,8-8 0,1 0 0,0 0 0,0 0 0,0 1 0,-1-1 0,1 0 0,0 0 0,0 0 0,0 0 0,-1 0 0,1 0 0,0 0 0,0 0 0,0 0 0,-1 0 0,1 0 0,0-1 0,0 1 0,0 0 0,-1 0 0,1 0 0,0 0 0,0 0 0,0 0 0,-1 0 0,1 0 0,0-1 0,0 1 0,0 0 0,0 0 0,0 0 0,-1 0 0,1-1 0,0 1 0,0 0 0,0 0 0,0 0 0,0-1 0,0 1 0,0 0 0,0 0 0,-4-15 0,1-18 0,3 31 0,1-139 0,-2-36 0,-1 164 0,-2 13 0,-3 22 0,-7 126 0,2-5 0,0-48 0,12-94 0,0 0 0,0 0 0,0 0 0,0 0 0,0 0 0,0 0 0,1 0 0,-1 0 0,0 0 0,1 0 0,-1 0 0,0 0 0,1 0 0,0 0 0,-1 0 0,1-1 0,-1 1 0,1 0 0,0 0 0,0-1 0,-1 1 0,1 0 0,0-1 0,0 1 0,0-1 0,0 1 0,-1-1 0,1 1 0,0-1 0,0 0 0,0 1 0,0-1 0,1 0 0,39 4 0,-32-4 0,266-4-1365,-247 3-5461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7:26.601"/>
    </inkml:context>
    <inkml:brush xml:id="br0">
      <inkml:brushProperty name="width" value="0.05" units="cm"/>
      <inkml:brushProperty name="height" value="0.05" units="cm"/>
    </inkml:brush>
  </inkml:definitions>
  <inkml:trace contextRef="#ctx0" brushRef="#br0">0 137 24575,'46'-8'0,"-7"0"0,715-29 0,10 37 0,-328 3 0,1477-3 0,-1871-5 0,-42 4 0,1 1 0,0 0 0,-1 0 0,1 0 0,0-1 0,-1 1 0,1 0 0,0 0 0,-1-1 0,1 1 0,-1-1 0,1 1 0,0-1 0,-1 1 0,1-1 0,-1 1 0,1-1 0,-1 1 0,0-1 0,1 0 0,-1 0 0,0 0 0,0 1 0,-1-1 0,1 0 0,0 0 0,0 1 0,-1-1 0,1 0 0,0 1 0,-1-1 0,1 0 0,-1 1 0,1-1 0,-1 0 0,1 1 0,-1-1 0,0 1 0,1-1 0,-1 1 0,0 0 0,1-1 0,-1 1 0,0-1 0,0 1 0,-10-6 0,0 1 0,0 1 0,0-1 0,-1 2 0,-17-4 0,15 4 0,1 0 0,0-1 0,-21-10 0,30 11 0,6 2 0,14 3 0,23 7 0,-31-7 0,-1 1 0,0 0 0,1 0 0,-1 1 0,0 0 0,-1 1 0,1-1 0,-1 1 0,0 0 0,6 7 0,-9-9 0,-1 0 0,0 0 0,1 0 0,-1 1 0,0-1 0,-1 0 0,1 1 0,-1 0 0,1-1 0,-1 1 0,0 0 0,-1-1 0,1 1 0,-1 0 0,1 0 0,-1 0 0,0 0 0,0-1 0,-1 1 0,1 0 0,-1 0 0,0 0 0,-2 4 0,-2 4 0,0-1 0,-1 0 0,0 0 0,-1-1 0,0 0 0,-1 0 0,-16 16 0,-72 59 0,78-70 0,-29 22-1365,30-25-5461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7:41.122"/>
    </inkml:context>
    <inkml:brush xml:id="br0">
      <inkml:brushProperty name="width" value="0.05" units="cm"/>
      <inkml:brushProperty name="height" value="0.05" units="cm"/>
    </inkml:brush>
  </inkml:definitions>
  <inkml:trace contextRef="#ctx0" brushRef="#br0">2446 2 24575,'-270'-2'0,"-282"5"0,215 21 0,-64 1 0,-22 13 0,34-1 0,347-36-1365,11-1-5461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7:43.083"/>
    </inkml:context>
    <inkml:brush xml:id="br0">
      <inkml:brushProperty name="width" value="0.05" units="cm"/>
      <inkml:brushProperty name="height" value="0.05" units="cm"/>
    </inkml:brush>
  </inkml:definitions>
  <inkml:trace contextRef="#ctx0" brushRef="#br0">2631 27 24575,'-1'-1'0,"1"1"0,0-1 0,0 0 0,-1 0 0,1 1 0,0-1 0,-1 0 0,1 1 0,0-1 0,-1 0 0,1 1 0,-1-1 0,0 1 0,1-1 0,-1 1 0,1-1 0,-1 1 0,0-1 0,1 1 0,-1-1 0,0 1 0,1 0 0,-1 0 0,0-1 0,0 1 0,1 0 0,-1 0 0,-1 0 0,-26-4 0,23 3 0,-398-7 0,250 10 0,-142-3 0,-267 3 0,216 36 0,226-21 0,-158 4 0,-118-23-1365,368 2-5461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7:47.018"/>
    </inkml:context>
    <inkml:brush xml:id="br0">
      <inkml:brushProperty name="width" value="0.05" units="cm"/>
      <inkml:brushProperty name="height" value="0.05" units="cm"/>
    </inkml:brush>
  </inkml:definitions>
  <inkml:trace contextRef="#ctx0" brushRef="#br0">372 0 24575,'0'1'0,"0"0"0,0 0 0,-1 0 0,1 0 0,-1-1 0,1 1 0,0 0 0,-1 0 0,0-1 0,1 1 0,-1 0 0,1 0 0,-1-1 0,0 1 0,1-1 0,-1 1 0,0-1 0,0 1 0,0-1 0,1 1 0,-1-1 0,0 0 0,0 1 0,-1-1 0,-27 9 0,20-7 0,-212 65 0,216-64 0,0-1 0,0 1 0,0 0 0,0 0 0,0 0 0,1 1 0,-1-1 0,1 1 0,0 0 0,0 1 0,1-1 0,-1 1 0,1-1 0,0 1 0,0 0 0,1 0 0,0 0 0,-4 10 0,2-3 0,0 1 0,1 0 0,0 0 0,1 0 0,0 0 0,1 0 0,1 14 0,0-23 0,1 1 0,0-1 0,0 0 0,0 0 0,1 1 0,0-1 0,-1 0 0,1 0 0,1-1 0,-1 1 0,0 0 0,1-1 0,0 1 0,0-1 0,0 0 0,0 0 0,0 0 0,1 0 0,-1-1 0,1 1 0,0-1 0,0 0 0,0 0 0,7 2 0,8 3 0,1 0 0,0-2 0,38 6 0,123 8 0,328-5 0,-497-14-273,0 0 0,0 1 0,0 0 0,23 6 0,-19-2-6553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7:48.660"/>
    </inkml:context>
    <inkml:brush xml:id="br0">
      <inkml:brushProperty name="width" value="0.05" units="cm"/>
      <inkml:brushProperty name="height" value="0.05" units="cm"/>
    </inkml:brush>
  </inkml:definitions>
  <inkml:trace contextRef="#ctx0" brushRef="#br0">0 219 24575,'742'0'0,"-738"0"0,0 0 0,0 0 0,0 0 0,0-1 0,1 0 0,-1 1 0,0-2 0,0 1 0,-1 0 0,1-1 0,0 1 0,0-1 0,-1 0 0,1-1 0,-1 1 0,5-5 0,-4 4 0,-1-1 0,-1 0 0,1 0 0,-1 0 0,1-1 0,-1 1 0,0-1 0,-1 1 0,1-1 0,-1 0 0,0 1 0,0-1 0,0-9 0,0-77-605,-2 80-155,1-11-6066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7:52.186"/>
    </inkml:context>
    <inkml:brush xml:id="br0">
      <inkml:brushProperty name="width" value="0.05" units="cm"/>
      <inkml:brushProperty name="height" value="0.05" units="cm"/>
    </inkml:brush>
  </inkml:definitions>
  <inkml:trace contextRef="#ctx0" brushRef="#br0">121 0 24575,'41'2'0,"0"2"0,67 16 0,17 2 0,-79-17 0,0 3 0,0 1 0,69 23 0,-112-30 0,1-1 0,0 1 0,-1 0 0,1 0 0,-1 0 0,0 0 0,5 5 0,-7-6 0,-1-1 0,1 1 0,-1-1 0,1 1 0,-1 0 0,1-1 0,-1 1 0,0 0 0,1 0 0,-1-1 0,0 1 0,1 0 0,-1 0 0,0 0 0,0-1 0,0 1 0,0 0 0,0 0 0,0 0 0,0 0 0,0-1 0,0 1 0,0 0 0,0 0 0,-1 0 0,1-1 0,0 1 0,-1 0 0,1 0 0,0-1 0,-1 1 0,1 0 0,-1-1 0,1 1 0,-1 0 0,1-1 0,-1 1 0,0-1 0,1 1 0,-1-1 0,0 1 0,1-1 0,-1 1 0,-1-1 0,-19 13 0,-1-2 0,0 0 0,-1-2 0,0 0 0,-1-2 0,-35 7 0,5 0 0,10-4 0,-1-1 0,-82 4 0,440-14 0,-310 1 0,0 0 0,-1 1 0,1-1 0,-1 1 0,1 0 0,-1-1 0,1 1 0,-1 0 0,1 0 0,-1 1 0,0-1 0,0 0 0,1 1 0,-1 0 0,0-1 0,0 1 0,0 0 0,-1 0 0,1 0 0,0 0 0,-1 0 0,0 0 0,1 1 0,-1-1 0,0 1 0,0-1 0,0 0 0,0 1 0,-1 0 0,1-1 0,-1 1 0,1-1 0,-1 1 0,0 0 0,0-1 0,0 1 0,0 0 0,-1-1 0,1 1 0,-1-1 0,1 1 0,-1-1 0,0 1 0,-2 3 0,1-3 0,1-1 0,-1 1 0,1-1 0,-1 0 0,0 0 0,0 0 0,0 0 0,0 0 0,-1-1 0,1 1 0,0 0 0,-1-1 0,1 0 0,-1 0 0,1 1 0,-1-1 0,0-1 0,1 1 0,-6 1 0,-7 0 0,1-1 0,-26 0 0,14 0 0,24-1 0,-2 0 0,0 0 0,1 0 0,-1 0 0,0 1 0,0-1 0,1 1 0,-1 0 0,1 0 0,-1 0 0,1 1 0,-6 2 0,12-2 0,0-1 0,0 0 0,1 0 0,-1 0 0,0 0 0,1-1 0,-1 1 0,7-1 0,8 0 0,31 4 0,-47-4 0,0 1 0,-1-1 0,1 1 0,0-1 0,0 1 0,-1 0 0,1-1 0,0 1 0,-1 0 0,1 0 0,-1 0 0,1 1 0,-1-1 0,0 0 0,1 0 0,-1 1 0,0-1 0,0 1 0,0-1 0,0 1 0,0-1 0,1 3 0,-2-3 0,0 0 0,0 1 0,0-1 0,0 0 0,0 1 0,0-1 0,-1 0 0,1 1 0,0-1 0,-1 0 0,1 1 0,-1-1 0,1 0 0,-1 0 0,0 0 0,1 1 0,-1-1 0,0 0 0,0 0 0,0 0 0,0 0 0,0 0 0,0-1 0,0 1 0,0 0 0,0 0 0,0-1 0,0 1 0,-2 0 0,-38 17 0,16-11 0,1-2 0,-1-1 0,-48 2 0,-80-8 0,50-1 0,31 3-1365,51 0-5461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7:31.057"/>
    </inkml:context>
    <inkml:brush xml:id="br0">
      <inkml:brushProperty name="width" value="0.05" units="cm"/>
      <inkml:brushProperty name="height" value="0.05" units="cm"/>
    </inkml:brush>
  </inkml:definitions>
  <inkml:trace contextRef="#ctx0" brushRef="#br0">3392 205 24575,'-2205'0'0,"2087"5"0,0 5 0,-189 41 0,258-45 0,0-1 0,-1-3 0,-60-5 0,21 1 0,22 3 0,-64-3 0,129 2 0,0 0 0,0 0 0,0 0 0,-1-1 0,1 1 0,0-1 0,0 1 0,0-1 0,0 0 0,0 1 0,0-1 0,0 0 0,0 0 0,1-1 0,-1 1 0,0 0 0,0-1 0,-1-1 0,2 2 0,1-1 0,-1 1 0,0-1 0,1 1 0,-1-1 0,1 1 0,-1-1 0,1 0 0,0 1 0,0-1 0,0 1 0,0-1 0,0 0 0,0 1 0,0-1 0,0 0 0,1 1 0,0-3 0,2-4 0,0-1 0,1 1 0,0 0 0,1 0 0,0 1 0,0-1 0,7-6 0,21-25 0,76-66 0,-88 90 0,-69 65 0,8-9 0,7-8 0,-73 59 0,103-91 0,1 1 0,0-1 0,-1 1 0,1 0 0,0-1 0,0 1 0,0 0 0,0 0 0,1 1 0,-1-1 0,0 0 0,1 1 0,0-1 0,-1 1 0,1-1 0,0 1 0,0-1 0,0 4 0,1-4 0,0 1 0,1-1 0,0 0 0,-1 0 0,1 0 0,0 0 0,0 0 0,0 0 0,1 0 0,-1 0 0,0 0 0,1 0 0,-1-1 0,1 1 0,-1-1 0,1 1 0,0-1 0,0 1 0,0-1 0,0 0 0,0 0 0,3 1 0,16 9 43,0-1 0,36 11 0,-31-12-790,40 20 0,-47-19-6079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7:33.833"/>
    </inkml:context>
    <inkml:brush xml:id="br0">
      <inkml:brushProperty name="width" value="0.05" units="cm"/>
      <inkml:brushProperty name="height" value="0.05" units="cm"/>
    </inkml:brush>
  </inkml:definitions>
  <inkml:trace contextRef="#ctx0" brushRef="#br0">0 0 24575,'11'1'0,"-1"0"0,0 0 0,0 1 0,0 1 0,0 0 0,0 0 0,18 9 0,62 40 0,-73-42 0,159 115 0,-36-23 0,-105-79 0,365 223 0,-355-221 0,-1 1 0,72 59 0,70 79 0,-105-90 0,-62-56 0,79 70 0,117 81 0,-54-46 0,-58-41 0,12 15 0,0 2 0,-50-46 0,25 17 0,-88-68 0,-1-1 0,0 0 0,1-1 0,-1 1 0,1 0 0,-1 0 0,1-1 0,-1 1 0,1-1 0,0 1 0,-1-1 0,1 0 0,0 1 0,-1-1 0,1 0 0,0 0 0,-1 0 0,4-1 0,-4 1 0,0-1 0,1 0 0,-1 1 0,0-1 0,0 0 0,0 0 0,0 0 0,0 0 0,0 0 0,0 0 0,-1 0 0,1 0 0,0 0 0,0 0 0,-1 0 0,1-1 0,-1 1 0,1-2 0,2-7 0,-1 0 0,0 0 0,-1 0 0,0-20 0,-1 23 0,-4-185 0,0 174 0,-2 27 0,-2 35 0,4 114 0,1 3 0,3-159 0,0 0 0,0 0 0,-1 0 0,1 0 0,-1 0 0,1 0 0,-1 0 0,1 0 0,-1-1 0,0 1 0,0 0 0,0 0 0,0-1 0,0 1 0,-1-1 0,1 1 0,0-1 0,-1 1 0,1-1 0,-1 0 0,-2 2 0,0-1 0,1-1 0,-1 0 0,1 0 0,-1 0 0,1 0 0,-1 0 0,0-1 0,1 0 0,-1 0 0,-7 0 0,-6-2 0,-1-2 0,1 0 0,-31-10 0,41 11 0,-96-35 0,-100-53 0,178 80-1365,6 3-5461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05:28:08.294"/>
    </inkml:context>
    <inkml:brush xml:id="br0">
      <inkml:brushProperty name="width" value="0.05" units="cm"/>
      <inkml:brushProperty name="height" value="0.05" units="cm"/>
    </inkml:brush>
  </inkml:definitions>
  <inkml:trace contextRef="#ctx0" brushRef="#br0">27 0 24575,'-4'0'0,"-2"4"0,1 6 0,0 5 0,2 13 0,1 9 0,1 8 0,1 4 0,0-2 0,0-5 0,0-1 0,0-3 0,0 0 0,1-2 0,-1-4 0,0-2 0,0-2 0,0-6-8191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186A4-4841-4F80-ACB7-DEAFBA3ACB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9B9FC2-ABB9-4D98-A452-9E742A652A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6DEB56-C1EB-4B1F-BC32-9F26AC6B988F}"/>
              </a:ext>
            </a:extLst>
          </p:cNvPr>
          <p:cNvSpPr>
            <a:spLocks noGrp="1"/>
          </p:cNvSpPr>
          <p:nvPr>
            <p:ph type="dt" sz="half" idx="10"/>
          </p:nvPr>
        </p:nvSpPr>
        <p:spPr/>
        <p:txBody>
          <a:bodyPr/>
          <a:lstStyle/>
          <a:p>
            <a:fld id="{9C417018-CB0A-4787-9A53-9DFBE5FE8A26}" type="datetimeFigureOut">
              <a:rPr lang="en-US" smtClean="0"/>
              <a:t>2024-03-17</a:t>
            </a:fld>
            <a:endParaRPr lang="en-US"/>
          </a:p>
        </p:txBody>
      </p:sp>
      <p:sp>
        <p:nvSpPr>
          <p:cNvPr id="5" name="Footer Placeholder 4">
            <a:extLst>
              <a:ext uri="{FF2B5EF4-FFF2-40B4-BE49-F238E27FC236}">
                <a16:creationId xmlns:a16="http://schemas.microsoft.com/office/drawing/2014/main" id="{1817513B-EB19-4CE6-A8B7-EAAFC9DE3D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B3CA8E-AD03-4167-A502-B621881A8C44}"/>
              </a:ext>
            </a:extLst>
          </p:cNvPr>
          <p:cNvSpPr>
            <a:spLocks noGrp="1"/>
          </p:cNvSpPr>
          <p:nvPr>
            <p:ph type="sldNum" sz="quarter" idx="12"/>
          </p:nvPr>
        </p:nvSpPr>
        <p:spPr/>
        <p:txBody>
          <a:bodyPr/>
          <a:lstStyle/>
          <a:p>
            <a:fld id="{63833C4F-993E-4172-BD03-9DB1A80B2D1D}" type="slidenum">
              <a:rPr lang="en-US" smtClean="0"/>
              <a:t>‹#›</a:t>
            </a:fld>
            <a:endParaRPr lang="en-US"/>
          </a:p>
        </p:txBody>
      </p:sp>
    </p:spTree>
    <p:extLst>
      <p:ext uri="{BB962C8B-B14F-4D97-AF65-F5344CB8AC3E}">
        <p14:creationId xmlns:p14="http://schemas.microsoft.com/office/powerpoint/2010/main" val="283718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E5A7-B461-4CD1-B172-F4EE6BB0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07E368-B07F-4CFB-B407-7A99F866BE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7FEEA9-2FDB-407C-BB97-48C738CF2FD5}"/>
              </a:ext>
            </a:extLst>
          </p:cNvPr>
          <p:cNvSpPr>
            <a:spLocks noGrp="1"/>
          </p:cNvSpPr>
          <p:nvPr>
            <p:ph type="dt" sz="half" idx="10"/>
          </p:nvPr>
        </p:nvSpPr>
        <p:spPr/>
        <p:txBody>
          <a:bodyPr/>
          <a:lstStyle/>
          <a:p>
            <a:fld id="{9C417018-CB0A-4787-9A53-9DFBE5FE8A26}" type="datetimeFigureOut">
              <a:rPr lang="en-US" smtClean="0"/>
              <a:t>2024-03-17</a:t>
            </a:fld>
            <a:endParaRPr lang="en-US"/>
          </a:p>
        </p:txBody>
      </p:sp>
      <p:sp>
        <p:nvSpPr>
          <p:cNvPr id="5" name="Footer Placeholder 4">
            <a:extLst>
              <a:ext uri="{FF2B5EF4-FFF2-40B4-BE49-F238E27FC236}">
                <a16:creationId xmlns:a16="http://schemas.microsoft.com/office/drawing/2014/main" id="{C2F6768F-3311-4131-A053-14D6210A8C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A5C618-33D9-48F1-9883-F07CC6C4E3A4}"/>
              </a:ext>
            </a:extLst>
          </p:cNvPr>
          <p:cNvSpPr>
            <a:spLocks noGrp="1"/>
          </p:cNvSpPr>
          <p:nvPr>
            <p:ph type="sldNum" sz="quarter" idx="12"/>
          </p:nvPr>
        </p:nvSpPr>
        <p:spPr/>
        <p:txBody>
          <a:bodyPr/>
          <a:lstStyle/>
          <a:p>
            <a:fld id="{63833C4F-993E-4172-BD03-9DB1A80B2D1D}" type="slidenum">
              <a:rPr lang="en-US" smtClean="0"/>
              <a:t>‹#›</a:t>
            </a:fld>
            <a:endParaRPr lang="en-US"/>
          </a:p>
        </p:txBody>
      </p:sp>
    </p:spTree>
    <p:extLst>
      <p:ext uri="{BB962C8B-B14F-4D97-AF65-F5344CB8AC3E}">
        <p14:creationId xmlns:p14="http://schemas.microsoft.com/office/powerpoint/2010/main" val="4035432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94B28-2714-46F4-AB3A-5F91C19257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797F14-3E69-4976-BA53-BB8731402A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B6F7D9-7AAD-4F36-940A-9414B042C06C}"/>
              </a:ext>
            </a:extLst>
          </p:cNvPr>
          <p:cNvSpPr>
            <a:spLocks noGrp="1"/>
          </p:cNvSpPr>
          <p:nvPr>
            <p:ph type="dt" sz="half" idx="10"/>
          </p:nvPr>
        </p:nvSpPr>
        <p:spPr/>
        <p:txBody>
          <a:bodyPr/>
          <a:lstStyle/>
          <a:p>
            <a:fld id="{9C417018-CB0A-4787-9A53-9DFBE5FE8A26}" type="datetimeFigureOut">
              <a:rPr lang="en-US" smtClean="0"/>
              <a:t>2024-03-17</a:t>
            </a:fld>
            <a:endParaRPr lang="en-US"/>
          </a:p>
        </p:txBody>
      </p:sp>
      <p:sp>
        <p:nvSpPr>
          <p:cNvPr id="5" name="Footer Placeholder 4">
            <a:extLst>
              <a:ext uri="{FF2B5EF4-FFF2-40B4-BE49-F238E27FC236}">
                <a16:creationId xmlns:a16="http://schemas.microsoft.com/office/drawing/2014/main" id="{E895A456-F1D7-4FA5-873A-56D7381151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C6D28A-C381-49C0-A6AB-1CA32B355E1A}"/>
              </a:ext>
            </a:extLst>
          </p:cNvPr>
          <p:cNvSpPr>
            <a:spLocks noGrp="1"/>
          </p:cNvSpPr>
          <p:nvPr>
            <p:ph type="sldNum" sz="quarter" idx="12"/>
          </p:nvPr>
        </p:nvSpPr>
        <p:spPr/>
        <p:txBody>
          <a:bodyPr/>
          <a:lstStyle/>
          <a:p>
            <a:fld id="{63833C4F-993E-4172-BD03-9DB1A80B2D1D}" type="slidenum">
              <a:rPr lang="en-US" smtClean="0"/>
              <a:t>‹#›</a:t>
            </a:fld>
            <a:endParaRPr lang="en-US"/>
          </a:p>
        </p:txBody>
      </p:sp>
    </p:spTree>
    <p:extLst>
      <p:ext uri="{BB962C8B-B14F-4D97-AF65-F5344CB8AC3E}">
        <p14:creationId xmlns:p14="http://schemas.microsoft.com/office/powerpoint/2010/main" val="2212977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EDEA1-B007-4B83-B011-CF6041B6D6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67A9B2-E43D-4C8F-93A2-02A52FF178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75B641-637B-4C53-A588-3C52FB9CB7DA}"/>
              </a:ext>
            </a:extLst>
          </p:cNvPr>
          <p:cNvSpPr>
            <a:spLocks noGrp="1"/>
          </p:cNvSpPr>
          <p:nvPr>
            <p:ph type="dt" sz="half" idx="10"/>
          </p:nvPr>
        </p:nvSpPr>
        <p:spPr/>
        <p:txBody>
          <a:bodyPr/>
          <a:lstStyle/>
          <a:p>
            <a:fld id="{9C417018-CB0A-4787-9A53-9DFBE5FE8A26}" type="datetimeFigureOut">
              <a:rPr lang="en-US" smtClean="0"/>
              <a:t>2024-03-17</a:t>
            </a:fld>
            <a:endParaRPr lang="en-US"/>
          </a:p>
        </p:txBody>
      </p:sp>
      <p:sp>
        <p:nvSpPr>
          <p:cNvPr id="5" name="Footer Placeholder 4">
            <a:extLst>
              <a:ext uri="{FF2B5EF4-FFF2-40B4-BE49-F238E27FC236}">
                <a16:creationId xmlns:a16="http://schemas.microsoft.com/office/drawing/2014/main" id="{55184AA8-05EF-4B42-8F98-48FC5B2813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52ED14-AB6C-4BD9-A4EC-AC35AFDFB5A0}"/>
              </a:ext>
            </a:extLst>
          </p:cNvPr>
          <p:cNvSpPr>
            <a:spLocks noGrp="1"/>
          </p:cNvSpPr>
          <p:nvPr>
            <p:ph type="sldNum" sz="quarter" idx="12"/>
          </p:nvPr>
        </p:nvSpPr>
        <p:spPr/>
        <p:txBody>
          <a:bodyPr/>
          <a:lstStyle/>
          <a:p>
            <a:fld id="{63833C4F-993E-4172-BD03-9DB1A80B2D1D}" type="slidenum">
              <a:rPr lang="en-US" smtClean="0"/>
              <a:t>‹#›</a:t>
            </a:fld>
            <a:endParaRPr lang="en-US"/>
          </a:p>
        </p:txBody>
      </p:sp>
    </p:spTree>
    <p:extLst>
      <p:ext uri="{BB962C8B-B14F-4D97-AF65-F5344CB8AC3E}">
        <p14:creationId xmlns:p14="http://schemas.microsoft.com/office/powerpoint/2010/main" val="1304222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2D28-2212-483C-8070-A83CF2A482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8FF9BB-F0F9-429A-9D3D-CCB3E24168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74B8BC-C873-47D6-8652-0E8BF7239942}"/>
              </a:ext>
            </a:extLst>
          </p:cNvPr>
          <p:cNvSpPr>
            <a:spLocks noGrp="1"/>
          </p:cNvSpPr>
          <p:nvPr>
            <p:ph type="dt" sz="half" idx="10"/>
          </p:nvPr>
        </p:nvSpPr>
        <p:spPr/>
        <p:txBody>
          <a:bodyPr/>
          <a:lstStyle/>
          <a:p>
            <a:fld id="{9C417018-CB0A-4787-9A53-9DFBE5FE8A26}" type="datetimeFigureOut">
              <a:rPr lang="en-US" smtClean="0"/>
              <a:t>2024-03-17</a:t>
            </a:fld>
            <a:endParaRPr lang="en-US"/>
          </a:p>
        </p:txBody>
      </p:sp>
      <p:sp>
        <p:nvSpPr>
          <p:cNvPr id="5" name="Footer Placeholder 4">
            <a:extLst>
              <a:ext uri="{FF2B5EF4-FFF2-40B4-BE49-F238E27FC236}">
                <a16:creationId xmlns:a16="http://schemas.microsoft.com/office/drawing/2014/main" id="{6ED408B4-951B-454D-AFBD-B3BEBE96B6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BB9174-DC4A-4B56-8A50-AD869C1E1351}"/>
              </a:ext>
            </a:extLst>
          </p:cNvPr>
          <p:cNvSpPr>
            <a:spLocks noGrp="1"/>
          </p:cNvSpPr>
          <p:nvPr>
            <p:ph type="sldNum" sz="quarter" idx="12"/>
          </p:nvPr>
        </p:nvSpPr>
        <p:spPr/>
        <p:txBody>
          <a:bodyPr/>
          <a:lstStyle/>
          <a:p>
            <a:fld id="{63833C4F-993E-4172-BD03-9DB1A80B2D1D}" type="slidenum">
              <a:rPr lang="en-US" smtClean="0"/>
              <a:t>‹#›</a:t>
            </a:fld>
            <a:endParaRPr lang="en-US"/>
          </a:p>
        </p:txBody>
      </p:sp>
    </p:spTree>
    <p:extLst>
      <p:ext uri="{BB962C8B-B14F-4D97-AF65-F5344CB8AC3E}">
        <p14:creationId xmlns:p14="http://schemas.microsoft.com/office/powerpoint/2010/main" val="420602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1847-590A-4DE4-A958-D1A7143738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912D04-0030-47C9-984F-570E9CD805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C7555E-0BCE-4CB0-B44A-AEFB2301D3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E889F5-C644-4B84-9F12-F67F69587557}"/>
              </a:ext>
            </a:extLst>
          </p:cNvPr>
          <p:cNvSpPr>
            <a:spLocks noGrp="1"/>
          </p:cNvSpPr>
          <p:nvPr>
            <p:ph type="dt" sz="half" idx="10"/>
          </p:nvPr>
        </p:nvSpPr>
        <p:spPr/>
        <p:txBody>
          <a:bodyPr/>
          <a:lstStyle/>
          <a:p>
            <a:fld id="{9C417018-CB0A-4787-9A53-9DFBE5FE8A26}" type="datetimeFigureOut">
              <a:rPr lang="en-US" smtClean="0"/>
              <a:t>2024-03-17</a:t>
            </a:fld>
            <a:endParaRPr lang="en-US"/>
          </a:p>
        </p:txBody>
      </p:sp>
      <p:sp>
        <p:nvSpPr>
          <p:cNvPr id="6" name="Footer Placeholder 5">
            <a:extLst>
              <a:ext uri="{FF2B5EF4-FFF2-40B4-BE49-F238E27FC236}">
                <a16:creationId xmlns:a16="http://schemas.microsoft.com/office/drawing/2014/main" id="{F751777C-AA00-4B3F-B1E1-DAB0E52CBA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03418A-5875-4455-B396-551E1FDFD47D}"/>
              </a:ext>
            </a:extLst>
          </p:cNvPr>
          <p:cNvSpPr>
            <a:spLocks noGrp="1"/>
          </p:cNvSpPr>
          <p:nvPr>
            <p:ph type="sldNum" sz="quarter" idx="12"/>
          </p:nvPr>
        </p:nvSpPr>
        <p:spPr/>
        <p:txBody>
          <a:bodyPr/>
          <a:lstStyle/>
          <a:p>
            <a:fld id="{63833C4F-993E-4172-BD03-9DB1A80B2D1D}" type="slidenum">
              <a:rPr lang="en-US" smtClean="0"/>
              <a:t>‹#›</a:t>
            </a:fld>
            <a:endParaRPr lang="en-US"/>
          </a:p>
        </p:txBody>
      </p:sp>
    </p:spTree>
    <p:extLst>
      <p:ext uri="{BB962C8B-B14F-4D97-AF65-F5344CB8AC3E}">
        <p14:creationId xmlns:p14="http://schemas.microsoft.com/office/powerpoint/2010/main" val="2183654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50EDC-EA92-4D62-8E13-ECF1AC3F9F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5805C0-10E5-4E24-AA9D-935A12B71D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220CAF-EB3A-496B-95C7-94F18A95F1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B989A6-6240-4275-B0E2-ED123BEA50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436BDE-3EA9-48C6-A254-3822B7E677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D09B6C-A8A2-4B68-97B4-FE7F5F592FC8}"/>
              </a:ext>
            </a:extLst>
          </p:cNvPr>
          <p:cNvSpPr>
            <a:spLocks noGrp="1"/>
          </p:cNvSpPr>
          <p:nvPr>
            <p:ph type="dt" sz="half" idx="10"/>
          </p:nvPr>
        </p:nvSpPr>
        <p:spPr/>
        <p:txBody>
          <a:bodyPr/>
          <a:lstStyle/>
          <a:p>
            <a:fld id="{9C417018-CB0A-4787-9A53-9DFBE5FE8A26}" type="datetimeFigureOut">
              <a:rPr lang="en-US" smtClean="0"/>
              <a:t>2024-03-17</a:t>
            </a:fld>
            <a:endParaRPr lang="en-US"/>
          </a:p>
        </p:txBody>
      </p:sp>
      <p:sp>
        <p:nvSpPr>
          <p:cNvPr id="8" name="Footer Placeholder 7">
            <a:extLst>
              <a:ext uri="{FF2B5EF4-FFF2-40B4-BE49-F238E27FC236}">
                <a16:creationId xmlns:a16="http://schemas.microsoft.com/office/drawing/2014/main" id="{78B88451-0F1B-4684-A7F6-3F7FB85FC7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E0F23A-4518-4346-880B-D1C7AC534F61}"/>
              </a:ext>
            </a:extLst>
          </p:cNvPr>
          <p:cNvSpPr>
            <a:spLocks noGrp="1"/>
          </p:cNvSpPr>
          <p:nvPr>
            <p:ph type="sldNum" sz="quarter" idx="12"/>
          </p:nvPr>
        </p:nvSpPr>
        <p:spPr/>
        <p:txBody>
          <a:bodyPr/>
          <a:lstStyle/>
          <a:p>
            <a:fld id="{63833C4F-993E-4172-BD03-9DB1A80B2D1D}" type="slidenum">
              <a:rPr lang="en-US" smtClean="0"/>
              <a:t>‹#›</a:t>
            </a:fld>
            <a:endParaRPr lang="en-US"/>
          </a:p>
        </p:txBody>
      </p:sp>
    </p:spTree>
    <p:extLst>
      <p:ext uri="{BB962C8B-B14F-4D97-AF65-F5344CB8AC3E}">
        <p14:creationId xmlns:p14="http://schemas.microsoft.com/office/powerpoint/2010/main" val="718784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B9B1D-BE7F-4A80-8438-195F1A0305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2EEC93-7700-4343-82BA-4F6642805DE7}"/>
              </a:ext>
            </a:extLst>
          </p:cNvPr>
          <p:cNvSpPr>
            <a:spLocks noGrp="1"/>
          </p:cNvSpPr>
          <p:nvPr>
            <p:ph type="dt" sz="half" idx="10"/>
          </p:nvPr>
        </p:nvSpPr>
        <p:spPr/>
        <p:txBody>
          <a:bodyPr/>
          <a:lstStyle/>
          <a:p>
            <a:fld id="{9C417018-CB0A-4787-9A53-9DFBE5FE8A26}" type="datetimeFigureOut">
              <a:rPr lang="en-US" smtClean="0"/>
              <a:t>2024-03-17</a:t>
            </a:fld>
            <a:endParaRPr lang="en-US"/>
          </a:p>
        </p:txBody>
      </p:sp>
      <p:sp>
        <p:nvSpPr>
          <p:cNvPr id="4" name="Footer Placeholder 3">
            <a:extLst>
              <a:ext uri="{FF2B5EF4-FFF2-40B4-BE49-F238E27FC236}">
                <a16:creationId xmlns:a16="http://schemas.microsoft.com/office/drawing/2014/main" id="{F1EBE42D-FF02-4D7C-9914-C34E9C39C3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2B341D-F141-4399-BAB5-E9760BB94524}"/>
              </a:ext>
            </a:extLst>
          </p:cNvPr>
          <p:cNvSpPr>
            <a:spLocks noGrp="1"/>
          </p:cNvSpPr>
          <p:nvPr>
            <p:ph type="sldNum" sz="quarter" idx="12"/>
          </p:nvPr>
        </p:nvSpPr>
        <p:spPr/>
        <p:txBody>
          <a:bodyPr/>
          <a:lstStyle/>
          <a:p>
            <a:fld id="{63833C4F-993E-4172-BD03-9DB1A80B2D1D}" type="slidenum">
              <a:rPr lang="en-US" smtClean="0"/>
              <a:t>‹#›</a:t>
            </a:fld>
            <a:endParaRPr lang="en-US"/>
          </a:p>
        </p:txBody>
      </p:sp>
    </p:spTree>
    <p:extLst>
      <p:ext uri="{BB962C8B-B14F-4D97-AF65-F5344CB8AC3E}">
        <p14:creationId xmlns:p14="http://schemas.microsoft.com/office/powerpoint/2010/main" val="3528552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47673E-2E13-495D-9465-2C8B14EB0983}"/>
              </a:ext>
            </a:extLst>
          </p:cNvPr>
          <p:cNvSpPr>
            <a:spLocks noGrp="1"/>
          </p:cNvSpPr>
          <p:nvPr>
            <p:ph type="dt" sz="half" idx="10"/>
          </p:nvPr>
        </p:nvSpPr>
        <p:spPr/>
        <p:txBody>
          <a:bodyPr/>
          <a:lstStyle/>
          <a:p>
            <a:fld id="{9C417018-CB0A-4787-9A53-9DFBE5FE8A26}" type="datetimeFigureOut">
              <a:rPr lang="en-US" smtClean="0"/>
              <a:t>2024-03-17</a:t>
            </a:fld>
            <a:endParaRPr lang="en-US"/>
          </a:p>
        </p:txBody>
      </p:sp>
      <p:sp>
        <p:nvSpPr>
          <p:cNvPr id="3" name="Footer Placeholder 2">
            <a:extLst>
              <a:ext uri="{FF2B5EF4-FFF2-40B4-BE49-F238E27FC236}">
                <a16:creationId xmlns:a16="http://schemas.microsoft.com/office/drawing/2014/main" id="{5FE01D19-20E9-4FD6-A7EC-9B88406C31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DB279E-E8D6-4108-B32A-701876F8029F}"/>
              </a:ext>
            </a:extLst>
          </p:cNvPr>
          <p:cNvSpPr>
            <a:spLocks noGrp="1"/>
          </p:cNvSpPr>
          <p:nvPr>
            <p:ph type="sldNum" sz="quarter" idx="12"/>
          </p:nvPr>
        </p:nvSpPr>
        <p:spPr/>
        <p:txBody>
          <a:bodyPr/>
          <a:lstStyle/>
          <a:p>
            <a:fld id="{63833C4F-993E-4172-BD03-9DB1A80B2D1D}" type="slidenum">
              <a:rPr lang="en-US" smtClean="0"/>
              <a:t>‹#›</a:t>
            </a:fld>
            <a:endParaRPr lang="en-US"/>
          </a:p>
        </p:txBody>
      </p:sp>
    </p:spTree>
    <p:extLst>
      <p:ext uri="{BB962C8B-B14F-4D97-AF65-F5344CB8AC3E}">
        <p14:creationId xmlns:p14="http://schemas.microsoft.com/office/powerpoint/2010/main" val="3895189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F9A7-52D1-45F0-9947-EEB3001C62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962AE7-BBCB-47E9-B13D-E4EE7AF624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8E86BF-8560-46EA-8862-C23F5F575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F8521E-3521-42DE-9BCF-47039EDA692F}"/>
              </a:ext>
            </a:extLst>
          </p:cNvPr>
          <p:cNvSpPr>
            <a:spLocks noGrp="1"/>
          </p:cNvSpPr>
          <p:nvPr>
            <p:ph type="dt" sz="half" idx="10"/>
          </p:nvPr>
        </p:nvSpPr>
        <p:spPr/>
        <p:txBody>
          <a:bodyPr/>
          <a:lstStyle/>
          <a:p>
            <a:fld id="{9C417018-CB0A-4787-9A53-9DFBE5FE8A26}" type="datetimeFigureOut">
              <a:rPr lang="en-US" smtClean="0"/>
              <a:t>2024-03-17</a:t>
            </a:fld>
            <a:endParaRPr lang="en-US"/>
          </a:p>
        </p:txBody>
      </p:sp>
      <p:sp>
        <p:nvSpPr>
          <p:cNvPr id="6" name="Footer Placeholder 5">
            <a:extLst>
              <a:ext uri="{FF2B5EF4-FFF2-40B4-BE49-F238E27FC236}">
                <a16:creationId xmlns:a16="http://schemas.microsoft.com/office/drawing/2014/main" id="{E07C424F-A8E4-4E36-B5FF-8F5631F650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007749-2DBD-4E1E-AFED-98501D470B4D}"/>
              </a:ext>
            </a:extLst>
          </p:cNvPr>
          <p:cNvSpPr>
            <a:spLocks noGrp="1"/>
          </p:cNvSpPr>
          <p:nvPr>
            <p:ph type="sldNum" sz="quarter" idx="12"/>
          </p:nvPr>
        </p:nvSpPr>
        <p:spPr/>
        <p:txBody>
          <a:bodyPr/>
          <a:lstStyle/>
          <a:p>
            <a:fld id="{63833C4F-993E-4172-BD03-9DB1A80B2D1D}" type="slidenum">
              <a:rPr lang="en-US" smtClean="0"/>
              <a:t>‹#›</a:t>
            </a:fld>
            <a:endParaRPr lang="en-US"/>
          </a:p>
        </p:txBody>
      </p:sp>
    </p:spTree>
    <p:extLst>
      <p:ext uri="{BB962C8B-B14F-4D97-AF65-F5344CB8AC3E}">
        <p14:creationId xmlns:p14="http://schemas.microsoft.com/office/powerpoint/2010/main" val="206420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BC7D9-3DAF-4988-BFDB-77FCE24F0F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A9AFC5-504F-4AFF-AD14-0284BB0DFE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15F8D1-3A36-4B47-831A-BA41CC1DCE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2EF59A-E977-489E-8268-71EEBCD62816}"/>
              </a:ext>
            </a:extLst>
          </p:cNvPr>
          <p:cNvSpPr>
            <a:spLocks noGrp="1"/>
          </p:cNvSpPr>
          <p:nvPr>
            <p:ph type="dt" sz="half" idx="10"/>
          </p:nvPr>
        </p:nvSpPr>
        <p:spPr/>
        <p:txBody>
          <a:bodyPr/>
          <a:lstStyle/>
          <a:p>
            <a:fld id="{9C417018-CB0A-4787-9A53-9DFBE5FE8A26}" type="datetimeFigureOut">
              <a:rPr lang="en-US" smtClean="0"/>
              <a:t>2024-03-17</a:t>
            </a:fld>
            <a:endParaRPr lang="en-US"/>
          </a:p>
        </p:txBody>
      </p:sp>
      <p:sp>
        <p:nvSpPr>
          <p:cNvPr id="6" name="Footer Placeholder 5">
            <a:extLst>
              <a:ext uri="{FF2B5EF4-FFF2-40B4-BE49-F238E27FC236}">
                <a16:creationId xmlns:a16="http://schemas.microsoft.com/office/drawing/2014/main" id="{09E67E4B-9977-4BA2-A65B-E71BBEF24F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27FA8D-2447-4300-AD12-5D35B6CF27F4}"/>
              </a:ext>
            </a:extLst>
          </p:cNvPr>
          <p:cNvSpPr>
            <a:spLocks noGrp="1"/>
          </p:cNvSpPr>
          <p:nvPr>
            <p:ph type="sldNum" sz="quarter" idx="12"/>
          </p:nvPr>
        </p:nvSpPr>
        <p:spPr/>
        <p:txBody>
          <a:bodyPr/>
          <a:lstStyle/>
          <a:p>
            <a:fld id="{63833C4F-993E-4172-BD03-9DB1A80B2D1D}" type="slidenum">
              <a:rPr lang="en-US" smtClean="0"/>
              <a:t>‹#›</a:t>
            </a:fld>
            <a:endParaRPr lang="en-US"/>
          </a:p>
        </p:txBody>
      </p:sp>
    </p:spTree>
    <p:extLst>
      <p:ext uri="{BB962C8B-B14F-4D97-AF65-F5344CB8AC3E}">
        <p14:creationId xmlns:p14="http://schemas.microsoft.com/office/powerpoint/2010/main" val="1164600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2DD32A-D83B-4DE4-9136-9FDE16624B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39CC5D-4624-4B2D-A37C-A3B1B19C41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5E767-6CA1-4C9E-8E58-551346A004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417018-CB0A-4787-9A53-9DFBE5FE8A26}" type="datetimeFigureOut">
              <a:rPr lang="en-US" smtClean="0"/>
              <a:t>2024-03-17</a:t>
            </a:fld>
            <a:endParaRPr lang="en-US"/>
          </a:p>
        </p:txBody>
      </p:sp>
      <p:sp>
        <p:nvSpPr>
          <p:cNvPr id="5" name="Footer Placeholder 4">
            <a:extLst>
              <a:ext uri="{FF2B5EF4-FFF2-40B4-BE49-F238E27FC236}">
                <a16:creationId xmlns:a16="http://schemas.microsoft.com/office/drawing/2014/main" id="{F23E96CC-483E-4BF8-8F89-527C43BE9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6CA5D0-D852-44C1-9F82-EF1862DDFD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833C4F-993E-4172-BD03-9DB1A80B2D1D}" type="slidenum">
              <a:rPr lang="en-US" smtClean="0"/>
              <a:t>‹#›</a:t>
            </a:fld>
            <a:endParaRPr lang="en-US"/>
          </a:p>
        </p:txBody>
      </p:sp>
    </p:spTree>
    <p:extLst>
      <p:ext uri="{BB962C8B-B14F-4D97-AF65-F5344CB8AC3E}">
        <p14:creationId xmlns:p14="http://schemas.microsoft.com/office/powerpoint/2010/main" val="1480651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63.xml"/><Relationship Id="rId13"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69.png"/><Relationship Id="rId12" Type="http://schemas.openxmlformats.org/officeDocument/2006/relationships/customXml" Target="../ink/ink65.xml"/><Relationship Id="rId2" Type="http://schemas.openxmlformats.org/officeDocument/2006/relationships/customXml" Target="../ink/ink60.xml"/><Relationship Id="rId1" Type="http://schemas.openxmlformats.org/officeDocument/2006/relationships/slideLayout" Target="../slideLayouts/slideLayout2.xml"/><Relationship Id="rId6" Type="http://schemas.openxmlformats.org/officeDocument/2006/relationships/customXml" Target="../ink/ink62.xml"/><Relationship Id="rId11" Type="http://schemas.openxmlformats.org/officeDocument/2006/relationships/image" Target="../media/image70.png"/><Relationship Id="rId5" Type="http://schemas.openxmlformats.org/officeDocument/2006/relationships/image" Target="../media/image68.png"/><Relationship Id="rId10" Type="http://schemas.openxmlformats.org/officeDocument/2006/relationships/customXml" Target="../ink/ink64.xml"/><Relationship Id="rId4" Type="http://schemas.openxmlformats.org/officeDocument/2006/relationships/customXml" Target="../ink/ink61.xml"/><Relationship Id="rId9" Type="http://schemas.openxmlformats.org/officeDocument/2006/relationships/image" Target="../media/image55.png"/></Relationships>
</file>

<file path=ppt/slides/_rels/slide11.xml.rels><?xml version="1.0" encoding="UTF-8" standalone="yes"?>
<Relationships xmlns="http://schemas.openxmlformats.org/package/2006/relationships"><Relationship Id="rId8" Type="http://schemas.openxmlformats.org/officeDocument/2006/relationships/customXml" Target="../ink/ink69.xml"/><Relationship Id="rId13"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4.png"/><Relationship Id="rId12" Type="http://schemas.openxmlformats.org/officeDocument/2006/relationships/customXml" Target="../ink/ink71.xml"/><Relationship Id="rId17" Type="http://schemas.openxmlformats.org/officeDocument/2006/relationships/image" Target="../media/image79.png"/><Relationship Id="rId2" Type="http://schemas.openxmlformats.org/officeDocument/2006/relationships/customXml" Target="../ink/ink66.xml"/><Relationship Id="rId16" Type="http://schemas.openxmlformats.org/officeDocument/2006/relationships/customXml" Target="../ink/ink73.xml"/><Relationship Id="rId1" Type="http://schemas.openxmlformats.org/officeDocument/2006/relationships/slideLayout" Target="../slideLayouts/slideLayout2.xml"/><Relationship Id="rId6" Type="http://schemas.openxmlformats.org/officeDocument/2006/relationships/customXml" Target="../ink/ink68.xml"/><Relationship Id="rId11" Type="http://schemas.openxmlformats.org/officeDocument/2006/relationships/image" Target="../media/image76.png"/><Relationship Id="rId5" Type="http://schemas.openxmlformats.org/officeDocument/2006/relationships/image" Target="../media/image73.png"/><Relationship Id="rId15" Type="http://schemas.openxmlformats.org/officeDocument/2006/relationships/image" Target="../media/image78.png"/><Relationship Id="rId10" Type="http://schemas.openxmlformats.org/officeDocument/2006/relationships/customXml" Target="../ink/ink70.xml"/><Relationship Id="rId4" Type="http://schemas.openxmlformats.org/officeDocument/2006/relationships/customXml" Target="../ink/ink67.xml"/><Relationship Id="rId9" Type="http://schemas.openxmlformats.org/officeDocument/2006/relationships/image" Target="../media/image75.png"/><Relationship Id="rId14" Type="http://schemas.openxmlformats.org/officeDocument/2006/relationships/customXml" Target="../ink/ink72.xml"/></Relationships>
</file>

<file path=ppt/slides/_rels/slide12.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customXml" Target="../ink/ink79.xml"/><Relationship Id="rId18" Type="http://schemas.openxmlformats.org/officeDocument/2006/relationships/image" Target="../media/image88.png"/><Relationship Id="rId3" Type="http://schemas.openxmlformats.org/officeDocument/2006/relationships/customXml" Target="../ink/ink74.xml"/><Relationship Id="rId21" Type="http://schemas.openxmlformats.org/officeDocument/2006/relationships/customXml" Target="../ink/ink83.xml"/><Relationship Id="rId7" Type="http://schemas.openxmlformats.org/officeDocument/2006/relationships/customXml" Target="../ink/ink76.xml"/><Relationship Id="rId12" Type="http://schemas.openxmlformats.org/officeDocument/2006/relationships/image" Target="../media/image85.png"/><Relationship Id="rId17" Type="http://schemas.openxmlformats.org/officeDocument/2006/relationships/customXml" Target="../ink/ink81.xml"/><Relationship Id="rId2" Type="http://schemas.openxmlformats.org/officeDocument/2006/relationships/image" Target="../media/image80.png"/><Relationship Id="rId16" Type="http://schemas.openxmlformats.org/officeDocument/2006/relationships/image" Target="../media/image87.png"/><Relationship Id="rId20"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customXml" Target="../ink/ink78.xml"/><Relationship Id="rId24" Type="http://schemas.openxmlformats.org/officeDocument/2006/relationships/image" Target="../media/image90.png"/><Relationship Id="rId5" Type="http://schemas.openxmlformats.org/officeDocument/2006/relationships/customXml" Target="../ink/ink75.xml"/><Relationship Id="rId15" Type="http://schemas.openxmlformats.org/officeDocument/2006/relationships/customXml" Target="../ink/ink80.xml"/><Relationship Id="rId23" Type="http://schemas.openxmlformats.org/officeDocument/2006/relationships/customXml" Target="../ink/ink84.xml"/><Relationship Id="rId10" Type="http://schemas.openxmlformats.org/officeDocument/2006/relationships/image" Target="../media/image84.png"/><Relationship Id="rId19" Type="http://schemas.openxmlformats.org/officeDocument/2006/relationships/customXml" Target="../ink/ink82.xml"/><Relationship Id="rId4" Type="http://schemas.openxmlformats.org/officeDocument/2006/relationships/image" Target="../media/image81.png"/><Relationship Id="rId9" Type="http://schemas.openxmlformats.org/officeDocument/2006/relationships/customXml" Target="../ink/ink77.xml"/><Relationship Id="rId14" Type="http://schemas.openxmlformats.org/officeDocument/2006/relationships/image" Target="../media/image86.png"/><Relationship Id="rId22" Type="http://schemas.openxmlformats.org/officeDocument/2006/relationships/image" Target="../media/image89.png"/></Relationships>
</file>

<file path=ppt/slides/_rels/slide13.xml.rels><?xml version="1.0" encoding="UTF-8" standalone="yes"?>
<Relationships xmlns="http://schemas.openxmlformats.org/package/2006/relationships"><Relationship Id="rId26" Type="http://schemas.openxmlformats.org/officeDocument/2006/relationships/image" Target="../media/image103.png"/><Relationship Id="rId21" Type="http://schemas.openxmlformats.org/officeDocument/2006/relationships/customXml" Target="../ink/ink94.xml"/><Relationship Id="rId42" Type="http://schemas.openxmlformats.org/officeDocument/2006/relationships/image" Target="../media/image111.png"/><Relationship Id="rId47" Type="http://schemas.openxmlformats.org/officeDocument/2006/relationships/customXml" Target="../ink/ink107.xml"/><Relationship Id="rId63" Type="http://schemas.openxmlformats.org/officeDocument/2006/relationships/customXml" Target="../ink/ink115.xml"/><Relationship Id="rId68" Type="http://schemas.openxmlformats.org/officeDocument/2006/relationships/image" Target="../media/image124.png"/><Relationship Id="rId84" Type="http://schemas.openxmlformats.org/officeDocument/2006/relationships/image" Target="../media/image132.png"/><Relationship Id="rId16" Type="http://schemas.openxmlformats.org/officeDocument/2006/relationships/image" Target="../media/image98.png"/><Relationship Id="rId11" Type="http://schemas.openxmlformats.org/officeDocument/2006/relationships/customXml" Target="../ink/ink89.xml"/><Relationship Id="rId32" Type="http://schemas.openxmlformats.org/officeDocument/2006/relationships/image" Target="../media/image106.png"/><Relationship Id="rId37" Type="http://schemas.openxmlformats.org/officeDocument/2006/relationships/customXml" Target="../ink/ink102.xml"/><Relationship Id="rId53" Type="http://schemas.openxmlformats.org/officeDocument/2006/relationships/customXml" Target="../ink/ink110.xml"/><Relationship Id="rId58" Type="http://schemas.openxmlformats.org/officeDocument/2006/relationships/image" Target="../media/image119.png"/><Relationship Id="rId74" Type="http://schemas.openxmlformats.org/officeDocument/2006/relationships/image" Target="../media/image127.png"/><Relationship Id="rId79" Type="http://schemas.openxmlformats.org/officeDocument/2006/relationships/customXml" Target="../ink/ink123.xml"/><Relationship Id="rId5" Type="http://schemas.openxmlformats.org/officeDocument/2006/relationships/customXml" Target="../ink/ink86.xml"/><Relationship Id="rId19" Type="http://schemas.openxmlformats.org/officeDocument/2006/relationships/customXml" Target="../ink/ink93.xml"/><Relationship Id="rId14" Type="http://schemas.openxmlformats.org/officeDocument/2006/relationships/image" Target="../media/image97.png"/><Relationship Id="rId22" Type="http://schemas.openxmlformats.org/officeDocument/2006/relationships/image" Target="../media/image101.png"/><Relationship Id="rId27" Type="http://schemas.openxmlformats.org/officeDocument/2006/relationships/customXml" Target="../ink/ink97.xml"/><Relationship Id="rId30" Type="http://schemas.openxmlformats.org/officeDocument/2006/relationships/image" Target="../media/image105.png"/><Relationship Id="rId35" Type="http://schemas.openxmlformats.org/officeDocument/2006/relationships/customXml" Target="../ink/ink101.xml"/><Relationship Id="rId43" Type="http://schemas.openxmlformats.org/officeDocument/2006/relationships/customXml" Target="../ink/ink105.xml"/><Relationship Id="rId48" Type="http://schemas.openxmlformats.org/officeDocument/2006/relationships/image" Target="../media/image114.png"/><Relationship Id="rId56" Type="http://schemas.openxmlformats.org/officeDocument/2006/relationships/image" Target="../media/image118.png"/><Relationship Id="rId64" Type="http://schemas.openxmlformats.org/officeDocument/2006/relationships/image" Target="../media/image122.png"/><Relationship Id="rId69" Type="http://schemas.openxmlformats.org/officeDocument/2006/relationships/customXml" Target="../ink/ink118.xml"/><Relationship Id="rId77" Type="http://schemas.openxmlformats.org/officeDocument/2006/relationships/customXml" Target="../ink/ink122.xml"/><Relationship Id="rId8" Type="http://schemas.openxmlformats.org/officeDocument/2006/relationships/image" Target="../media/image94.png"/><Relationship Id="rId51" Type="http://schemas.openxmlformats.org/officeDocument/2006/relationships/customXml" Target="../ink/ink109.xml"/><Relationship Id="rId72" Type="http://schemas.openxmlformats.org/officeDocument/2006/relationships/image" Target="../media/image126.png"/><Relationship Id="rId80" Type="http://schemas.openxmlformats.org/officeDocument/2006/relationships/image" Target="../media/image130.png"/><Relationship Id="rId85" Type="http://schemas.openxmlformats.org/officeDocument/2006/relationships/customXml" Target="../ink/ink126.xml"/><Relationship Id="rId3" Type="http://schemas.openxmlformats.org/officeDocument/2006/relationships/customXml" Target="../ink/ink85.xml"/><Relationship Id="rId12" Type="http://schemas.openxmlformats.org/officeDocument/2006/relationships/image" Target="../media/image96.png"/><Relationship Id="rId17" Type="http://schemas.openxmlformats.org/officeDocument/2006/relationships/customXml" Target="../ink/ink92.xml"/><Relationship Id="rId25" Type="http://schemas.openxmlformats.org/officeDocument/2006/relationships/customXml" Target="../ink/ink96.xml"/><Relationship Id="rId33" Type="http://schemas.openxmlformats.org/officeDocument/2006/relationships/customXml" Target="../ink/ink100.xml"/><Relationship Id="rId38" Type="http://schemas.openxmlformats.org/officeDocument/2006/relationships/image" Target="../media/image109.png"/><Relationship Id="rId46" Type="http://schemas.openxmlformats.org/officeDocument/2006/relationships/image" Target="../media/image113.png"/><Relationship Id="rId59" Type="http://schemas.openxmlformats.org/officeDocument/2006/relationships/customXml" Target="../ink/ink113.xml"/><Relationship Id="rId67" Type="http://schemas.openxmlformats.org/officeDocument/2006/relationships/customXml" Target="../ink/ink117.xml"/><Relationship Id="rId20" Type="http://schemas.openxmlformats.org/officeDocument/2006/relationships/image" Target="../media/image100.png"/><Relationship Id="rId41" Type="http://schemas.openxmlformats.org/officeDocument/2006/relationships/customXml" Target="../ink/ink104.xml"/><Relationship Id="rId54" Type="http://schemas.openxmlformats.org/officeDocument/2006/relationships/image" Target="../media/image117.png"/><Relationship Id="rId62" Type="http://schemas.openxmlformats.org/officeDocument/2006/relationships/image" Target="../media/image121.png"/><Relationship Id="rId70" Type="http://schemas.openxmlformats.org/officeDocument/2006/relationships/image" Target="../media/image125.png"/><Relationship Id="rId75" Type="http://schemas.openxmlformats.org/officeDocument/2006/relationships/customXml" Target="../ink/ink121.xml"/><Relationship Id="rId83" Type="http://schemas.openxmlformats.org/officeDocument/2006/relationships/customXml" Target="../ink/ink125.xml"/><Relationship Id="rId88"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93.png"/><Relationship Id="rId15" Type="http://schemas.openxmlformats.org/officeDocument/2006/relationships/customXml" Target="../ink/ink91.xml"/><Relationship Id="rId23" Type="http://schemas.openxmlformats.org/officeDocument/2006/relationships/customXml" Target="../ink/ink95.xml"/><Relationship Id="rId28" Type="http://schemas.openxmlformats.org/officeDocument/2006/relationships/image" Target="../media/image104.png"/><Relationship Id="rId36" Type="http://schemas.openxmlformats.org/officeDocument/2006/relationships/image" Target="../media/image108.png"/><Relationship Id="rId49" Type="http://schemas.openxmlformats.org/officeDocument/2006/relationships/customXml" Target="../ink/ink108.xml"/><Relationship Id="rId57" Type="http://schemas.openxmlformats.org/officeDocument/2006/relationships/customXml" Target="../ink/ink112.xml"/><Relationship Id="rId10" Type="http://schemas.openxmlformats.org/officeDocument/2006/relationships/image" Target="../media/image95.png"/><Relationship Id="rId31" Type="http://schemas.openxmlformats.org/officeDocument/2006/relationships/customXml" Target="../ink/ink99.xml"/><Relationship Id="rId44" Type="http://schemas.openxmlformats.org/officeDocument/2006/relationships/image" Target="../media/image112.png"/><Relationship Id="rId52" Type="http://schemas.openxmlformats.org/officeDocument/2006/relationships/image" Target="../media/image116.png"/><Relationship Id="rId60" Type="http://schemas.openxmlformats.org/officeDocument/2006/relationships/image" Target="../media/image120.png"/><Relationship Id="rId65" Type="http://schemas.openxmlformats.org/officeDocument/2006/relationships/customXml" Target="../ink/ink116.xml"/><Relationship Id="rId73" Type="http://schemas.openxmlformats.org/officeDocument/2006/relationships/customXml" Target="../ink/ink120.xml"/><Relationship Id="rId78" Type="http://schemas.openxmlformats.org/officeDocument/2006/relationships/image" Target="../media/image129.png"/><Relationship Id="rId81" Type="http://schemas.openxmlformats.org/officeDocument/2006/relationships/customXml" Target="../ink/ink124.xml"/><Relationship Id="rId86" Type="http://schemas.openxmlformats.org/officeDocument/2006/relationships/image" Target="../media/image133.png"/><Relationship Id="rId4" Type="http://schemas.openxmlformats.org/officeDocument/2006/relationships/image" Target="../media/image92.png"/><Relationship Id="rId9" Type="http://schemas.openxmlformats.org/officeDocument/2006/relationships/customXml" Target="../ink/ink88.xml"/><Relationship Id="rId13" Type="http://schemas.openxmlformats.org/officeDocument/2006/relationships/customXml" Target="../ink/ink90.xml"/><Relationship Id="rId18" Type="http://schemas.openxmlformats.org/officeDocument/2006/relationships/image" Target="../media/image99.png"/><Relationship Id="rId39" Type="http://schemas.openxmlformats.org/officeDocument/2006/relationships/customXml" Target="../ink/ink103.xml"/><Relationship Id="rId34" Type="http://schemas.openxmlformats.org/officeDocument/2006/relationships/image" Target="../media/image107.png"/><Relationship Id="rId50" Type="http://schemas.openxmlformats.org/officeDocument/2006/relationships/image" Target="../media/image115.png"/><Relationship Id="rId55" Type="http://schemas.openxmlformats.org/officeDocument/2006/relationships/customXml" Target="../ink/ink111.xml"/><Relationship Id="rId76" Type="http://schemas.openxmlformats.org/officeDocument/2006/relationships/image" Target="../media/image128.png"/><Relationship Id="rId7" Type="http://schemas.openxmlformats.org/officeDocument/2006/relationships/customXml" Target="../ink/ink87.xml"/><Relationship Id="rId71" Type="http://schemas.openxmlformats.org/officeDocument/2006/relationships/customXml" Target="../ink/ink119.xml"/><Relationship Id="rId2" Type="http://schemas.openxmlformats.org/officeDocument/2006/relationships/image" Target="../media/image91.png"/><Relationship Id="rId29" Type="http://schemas.openxmlformats.org/officeDocument/2006/relationships/customXml" Target="../ink/ink98.xml"/><Relationship Id="rId24" Type="http://schemas.openxmlformats.org/officeDocument/2006/relationships/image" Target="../media/image102.png"/><Relationship Id="rId40" Type="http://schemas.openxmlformats.org/officeDocument/2006/relationships/image" Target="../media/image110.png"/><Relationship Id="rId45" Type="http://schemas.openxmlformats.org/officeDocument/2006/relationships/customXml" Target="../ink/ink106.xml"/><Relationship Id="rId66" Type="http://schemas.openxmlformats.org/officeDocument/2006/relationships/image" Target="../media/image123.png"/><Relationship Id="rId87" Type="http://schemas.openxmlformats.org/officeDocument/2006/relationships/customXml" Target="../ink/ink127.xml"/><Relationship Id="rId61" Type="http://schemas.openxmlformats.org/officeDocument/2006/relationships/customXml" Target="../ink/ink114.xml"/><Relationship Id="rId82" Type="http://schemas.openxmlformats.org/officeDocument/2006/relationships/image" Target="../media/image131.png"/></Relationships>
</file>

<file path=ppt/slides/_rels/slide14.xml.rels><?xml version="1.0" encoding="UTF-8" standalone="yes"?>
<Relationships xmlns="http://schemas.openxmlformats.org/package/2006/relationships"><Relationship Id="rId13" Type="http://schemas.openxmlformats.org/officeDocument/2006/relationships/customXml" Target="../ink/ink133.xml"/><Relationship Id="rId18" Type="http://schemas.openxmlformats.org/officeDocument/2006/relationships/image" Target="../media/image143.png"/><Relationship Id="rId26" Type="http://schemas.openxmlformats.org/officeDocument/2006/relationships/image" Target="../media/image147.png"/><Relationship Id="rId3" Type="http://schemas.openxmlformats.org/officeDocument/2006/relationships/customXml" Target="../ink/ink128.xml"/><Relationship Id="rId21" Type="http://schemas.openxmlformats.org/officeDocument/2006/relationships/customXml" Target="../ink/ink137.xml"/><Relationship Id="rId34" Type="http://schemas.openxmlformats.org/officeDocument/2006/relationships/image" Target="../media/image151.png"/><Relationship Id="rId7" Type="http://schemas.openxmlformats.org/officeDocument/2006/relationships/customXml" Target="../ink/ink130.xml"/><Relationship Id="rId12" Type="http://schemas.openxmlformats.org/officeDocument/2006/relationships/image" Target="../media/image140.png"/><Relationship Id="rId17" Type="http://schemas.openxmlformats.org/officeDocument/2006/relationships/customXml" Target="../ink/ink135.xml"/><Relationship Id="rId25" Type="http://schemas.openxmlformats.org/officeDocument/2006/relationships/customXml" Target="../ink/ink139.xml"/><Relationship Id="rId33" Type="http://schemas.openxmlformats.org/officeDocument/2006/relationships/customXml" Target="../ink/ink143.xml"/><Relationship Id="rId2" Type="http://schemas.openxmlformats.org/officeDocument/2006/relationships/image" Target="../media/image135.png"/><Relationship Id="rId16" Type="http://schemas.openxmlformats.org/officeDocument/2006/relationships/image" Target="../media/image142.png"/><Relationship Id="rId20" Type="http://schemas.openxmlformats.org/officeDocument/2006/relationships/image" Target="../media/image144.png"/><Relationship Id="rId29" Type="http://schemas.openxmlformats.org/officeDocument/2006/relationships/customXml" Target="../ink/ink141.xml"/><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customXml" Target="../ink/ink132.xml"/><Relationship Id="rId24" Type="http://schemas.openxmlformats.org/officeDocument/2006/relationships/image" Target="../media/image146.png"/><Relationship Id="rId32" Type="http://schemas.openxmlformats.org/officeDocument/2006/relationships/image" Target="../media/image150.png"/><Relationship Id="rId5" Type="http://schemas.openxmlformats.org/officeDocument/2006/relationships/customXml" Target="../ink/ink129.xml"/><Relationship Id="rId15" Type="http://schemas.openxmlformats.org/officeDocument/2006/relationships/customXml" Target="../ink/ink134.xml"/><Relationship Id="rId23" Type="http://schemas.openxmlformats.org/officeDocument/2006/relationships/customXml" Target="../ink/ink138.xml"/><Relationship Id="rId28" Type="http://schemas.openxmlformats.org/officeDocument/2006/relationships/image" Target="../media/image148.png"/><Relationship Id="rId10" Type="http://schemas.openxmlformats.org/officeDocument/2006/relationships/image" Target="../media/image139.png"/><Relationship Id="rId19" Type="http://schemas.openxmlformats.org/officeDocument/2006/relationships/customXml" Target="../ink/ink136.xml"/><Relationship Id="rId31" Type="http://schemas.openxmlformats.org/officeDocument/2006/relationships/customXml" Target="../ink/ink142.xml"/><Relationship Id="rId4" Type="http://schemas.openxmlformats.org/officeDocument/2006/relationships/image" Target="../media/image136.png"/><Relationship Id="rId9" Type="http://schemas.openxmlformats.org/officeDocument/2006/relationships/customXml" Target="../ink/ink131.xml"/><Relationship Id="rId14" Type="http://schemas.openxmlformats.org/officeDocument/2006/relationships/image" Target="../media/image141.png"/><Relationship Id="rId22" Type="http://schemas.openxmlformats.org/officeDocument/2006/relationships/image" Target="../media/image145.png"/><Relationship Id="rId27" Type="http://schemas.openxmlformats.org/officeDocument/2006/relationships/customXml" Target="../ink/ink140.xml"/><Relationship Id="rId30" Type="http://schemas.openxmlformats.org/officeDocument/2006/relationships/image" Target="../media/image149.png"/><Relationship Id="rId8" Type="http://schemas.openxmlformats.org/officeDocument/2006/relationships/image" Target="../media/image138.png"/></Relationships>
</file>

<file path=ppt/slides/_rels/slide15.xml.rels><?xml version="1.0" encoding="UTF-8" standalone="yes"?>
<Relationships xmlns="http://schemas.openxmlformats.org/package/2006/relationships"><Relationship Id="rId13" Type="http://schemas.openxmlformats.org/officeDocument/2006/relationships/customXml" Target="../ink/ink149.xml"/><Relationship Id="rId18" Type="http://schemas.openxmlformats.org/officeDocument/2006/relationships/image" Target="../media/image160.png"/><Relationship Id="rId26" Type="http://schemas.openxmlformats.org/officeDocument/2006/relationships/image" Target="../media/image164.png"/><Relationship Id="rId39" Type="http://schemas.openxmlformats.org/officeDocument/2006/relationships/customXml" Target="../ink/ink162.xml"/><Relationship Id="rId21" Type="http://schemas.openxmlformats.org/officeDocument/2006/relationships/customXml" Target="../ink/ink153.xml"/><Relationship Id="rId34" Type="http://schemas.openxmlformats.org/officeDocument/2006/relationships/image" Target="../media/image168.png"/><Relationship Id="rId42" Type="http://schemas.openxmlformats.org/officeDocument/2006/relationships/image" Target="../media/image172.png"/><Relationship Id="rId7" Type="http://schemas.openxmlformats.org/officeDocument/2006/relationships/customXml" Target="../ink/ink146.xml"/><Relationship Id="rId2" Type="http://schemas.openxmlformats.org/officeDocument/2006/relationships/image" Target="../media/image152.png"/><Relationship Id="rId16" Type="http://schemas.openxmlformats.org/officeDocument/2006/relationships/image" Target="../media/image159.png"/><Relationship Id="rId20" Type="http://schemas.openxmlformats.org/officeDocument/2006/relationships/image" Target="../media/image161.png"/><Relationship Id="rId29" Type="http://schemas.openxmlformats.org/officeDocument/2006/relationships/customXml" Target="../ink/ink157.xml"/><Relationship Id="rId41" Type="http://schemas.openxmlformats.org/officeDocument/2006/relationships/customXml" Target="../ink/ink163.xml"/><Relationship Id="rId1" Type="http://schemas.openxmlformats.org/officeDocument/2006/relationships/slideLayout" Target="../slideLayouts/slideLayout2.xml"/><Relationship Id="rId6" Type="http://schemas.openxmlformats.org/officeDocument/2006/relationships/image" Target="../media/image154.png"/><Relationship Id="rId11" Type="http://schemas.openxmlformats.org/officeDocument/2006/relationships/customXml" Target="../ink/ink148.xml"/><Relationship Id="rId24" Type="http://schemas.openxmlformats.org/officeDocument/2006/relationships/image" Target="../media/image163.png"/><Relationship Id="rId32" Type="http://schemas.openxmlformats.org/officeDocument/2006/relationships/image" Target="../media/image167.png"/><Relationship Id="rId37" Type="http://schemas.openxmlformats.org/officeDocument/2006/relationships/customXml" Target="../ink/ink161.xml"/><Relationship Id="rId40" Type="http://schemas.openxmlformats.org/officeDocument/2006/relationships/image" Target="../media/image171.png"/><Relationship Id="rId5" Type="http://schemas.openxmlformats.org/officeDocument/2006/relationships/customXml" Target="../ink/ink145.xml"/><Relationship Id="rId15" Type="http://schemas.openxmlformats.org/officeDocument/2006/relationships/customXml" Target="../ink/ink150.xml"/><Relationship Id="rId23" Type="http://schemas.openxmlformats.org/officeDocument/2006/relationships/customXml" Target="../ink/ink154.xml"/><Relationship Id="rId28" Type="http://schemas.openxmlformats.org/officeDocument/2006/relationships/image" Target="../media/image165.png"/><Relationship Id="rId36" Type="http://schemas.openxmlformats.org/officeDocument/2006/relationships/image" Target="../media/image169.png"/><Relationship Id="rId10" Type="http://schemas.openxmlformats.org/officeDocument/2006/relationships/image" Target="../media/image156.png"/><Relationship Id="rId19" Type="http://schemas.openxmlformats.org/officeDocument/2006/relationships/customXml" Target="../ink/ink152.xml"/><Relationship Id="rId31" Type="http://schemas.openxmlformats.org/officeDocument/2006/relationships/customXml" Target="../ink/ink158.xml"/><Relationship Id="rId44" Type="http://schemas.openxmlformats.org/officeDocument/2006/relationships/image" Target="../media/image173.png"/><Relationship Id="rId4" Type="http://schemas.openxmlformats.org/officeDocument/2006/relationships/image" Target="../media/image153.png"/><Relationship Id="rId9" Type="http://schemas.openxmlformats.org/officeDocument/2006/relationships/customXml" Target="../ink/ink147.xml"/><Relationship Id="rId14" Type="http://schemas.openxmlformats.org/officeDocument/2006/relationships/image" Target="../media/image158.png"/><Relationship Id="rId22" Type="http://schemas.openxmlformats.org/officeDocument/2006/relationships/image" Target="../media/image162.png"/><Relationship Id="rId27" Type="http://schemas.openxmlformats.org/officeDocument/2006/relationships/customXml" Target="../ink/ink156.xml"/><Relationship Id="rId30" Type="http://schemas.openxmlformats.org/officeDocument/2006/relationships/image" Target="../media/image166.png"/><Relationship Id="rId35" Type="http://schemas.openxmlformats.org/officeDocument/2006/relationships/customXml" Target="../ink/ink160.xml"/><Relationship Id="rId43" Type="http://schemas.openxmlformats.org/officeDocument/2006/relationships/customXml" Target="../ink/ink164.xml"/><Relationship Id="rId8" Type="http://schemas.openxmlformats.org/officeDocument/2006/relationships/image" Target="../media/image155.png"/><Relationship Id="rId3" Type="http://schemas.openxmlformats.org/officeDocument/2006/relationships/customXml" Target="../ink/ink144.xml"/><Relationship Id="rId12" Type="http://schemas.openxmlformats.org/officeDocument/2006/relationships/image" Target="../media/image157.png"/><Relationship Id="rId17" Type="http://schemas.openxmlformats.org/officeDocument/2006/relationships/customXml" Target="../ink/ink151.xml"/><Relationship Id="rId25" Type="http://schemas.openxmlformats.org/officeDocument/2006/relationships/customXml" Target="../ink/ink155.xml"/><Relationship Id="rId33" Type="http://schemas.openxmlformats.org/officeDocument/2006/relationships/customXml" Target="../ink/ink159.xml"/><Relationship Id="rId38" Type="http://schemas.openxmlformats.org/officeDocument/2006/relationships/image" Target="../media/image170.png"/></Relationships>
</file>

<file path=ppt/slides/_rels/slide16.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customXml" Target="../ink/ink170.xml"/><Relationship Id="rId18" Type="http://schemas.openxmlformats.org/officeDocument/2006/relationships/image" Target="../media/image182.png"/><Relationship Id="rId3" Type="http://schemas.openxmlformats.org/officeDocument/2006/relationships/customXml" Target="../ink/ink165.xml"/><Relationship Id="rId21" Type="http://schemas.openxmlformats.org/officeDocument/2006/relationships/customXml" Target="../ink/ink174.xml"/><Relationship Id="rId7" Type="http://schemas.openxmlformats.org/officeDocument/2006/relationships/customXml" Target="../ink/ink167.xml"/><Relationship Id="rId12" Type="http://schemas.openxmlformats.org/officeDocument/2006/relationships/image" Target="../media/image179.png"/><Relationship Id="rId17" Type="http://schemas.openxmlformats.org/officeDocument/2006/relationships/customXml" Target="../ink/ink172.xml"/><Relationship Id="rId2" Type="http://schemas.openxmlformats.org/officeDocument/2006/relationships/image" Target="../media/image174.png"/><Relationship Id="rId16" Type="http://schemas.openxmlformats.org/officeDocument/2006/relationships/image" Target="../media/image181.png"/><Relationship Id="rId20"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customXml" Target="../ink/ink169.xml"/><Relationship Id="rId5" Type="http://schemas.openxmlformats.org/officeDocument/2006/relationships/customXml" Target="../ink/ink166.xml"/><Relationship Id="rId15" Type="http://schemas.openxmlformats.org/officeDocument/2006/relationships/customXml" Target="../ink/ink171.xml"/><Relationship Id="rId10" Type="http://schemas.openxmlformats.org/officeDocument/2006/relationships/image" Target="../media/image178.png"/><Relationship Id="rId19" Type="http://schemas.openxmlformats.org/officeDocument/2006/relationships/customXml" Target="../ink/ink173.xml"/><Relationship Id="rId4" Type="http://schemas.openxmlformats.org/officeDocument/2006/relationships/image" Target="../media/image175.png"/><Relationship Id="rId9" Type="http://schemas.openxmlformats.org/officeDocument/2006/relationships/customXml" Target="../ink/ink168.xml"/><Relationship Id="rId14" Type="http://schemas.openxmlformats.org/officeDocument/2006/relationships/image" Target="../media/image180.png"/><Relationship Id="rId22" Type="http://schemas.openxmlformats.org/officeDocument/2006/relationships/image" Target="../media/image184.png"/></Relationships>
</file>

<file path=ppt/slides/_rels/slide17.xml.rels><?xml version="1.0" encoding="UTF-8" standalone="yes"?>
<Relationships xmlns="http://schemas.openxmlformats.org/package/2006/relationships"><Relationship Id="rId8" Type="http://schemas.openxmlformats.org/officeDocument/2006/relationships/customXml" Target="../ink/ink178.xml"/><Relationship Id="rId13"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7.png"/><Relationship Id="rId12" Type="http://schemas.openxmlformats.org/officeDocument/2006/relationships/customXml" Target="../ink/ink180.xml"/><Relationship Id="rId17" Type="http://schemas.openxmlformats.org/officeDocument/2006/relationships/image" Target="../media/image192.png"/><Relationship Id="rId2" Type="http://schemas.openxmlformats.org/officeDocument/2006/relationships/customXml" Target="../ink/ink175.xml"/><Relationship Id="rId16" Type="http://schemas.openxmlformats.org/officeDocument/2006/relationships/customXml" Target="../ink/ink182.xml"/><Relationship Id="rId1" Type="http://schemas.openxmlformats.org/officeDocument/2006/relationships/slideLayout" Target="../slideLayouts/slideLayout2.xml"/><Relationship Id="rId6" Type="http://schemas.openxmlformats.org/officeDocument/2006/relationships/customXml" Target="../ink/ink177.xml"/><Relationship Id="rId11" Type="http://schemas.openxmlformats.org/officeDocument/2006/relationships/image" Target="../media/image189.png"/><Relationship Id="rId5" Type="http://schemas.openxmlformats.org/officeDocument/2006/relationships/image" Target="../media/image186.png"/><Relationship Id="rId15" Type="http://schemas.openxmlformats.org/officeDocument/2006/relationships/image" Target="../media/image191.png"/><Relationship Id="rId10" Type="http://schemas.openxmlformats.org/officeDocument/2006/relationships/customXml" Target="../ink/ink179.xml"/><Relationship Id="rId4" Type="http://schemas.openxmlformats.org/officeDocument/2006/relationships/customXml" Target="../ink/ink176.xml"/><Relationship Id="rId9" Type="http://schemas.openxmlformats.org/officeDocument/2006/relationships/image" Target="../media/image188.png"/><Relationship Id="rId14" Type="http://schemas.openxmlformats.org/officeDocument/2006/relationships/customXml" Target="../ink/ink181.xml"/></Relationships>
</file>

<file path=ppt/slides/_rels/slide18.xml.rels><?xml version="1.0" encoding="UTF-8" standalone="yes"?>
<Relationships xmlns="http://schemas.openxmlformats.org/package/2006/relationships"><Relationship Id="rId26" Type="http://schemas.openxmlformats.org/officeDocument/2006/relationships/image" Target="../media/image205.png"/><Relationship Id="rId21" Type="http://schemas.openxmlformats.org/officeDocument/2006/relationships/customXml" Target="../ink/ink192.xml"/><Relationship Id="rId42" Type="http://schemas.openxmlformats.org/officeDocument/2006/relationships/image" Target="../media/image213.png"/><Relationship Id="rId47" Type="http://schemas.openxmlformats.org/officeDocument/2006/relationships/customXml" Target="../ink/ink205.xml"/><Relationship Id="rId63" Type="http://schemas.openxmlformats.org/officeDocument/2006/relationships/customXml" Target="../ink/ink213.xml"/><Relationship Id="rId68" Type="http://schemas.openxmlformats.org/officeDocument/2006/relationships/image" Target="../media/image226.png"/><Relationship Id="rId16" Type="http://schemas.openxmlformats.org/officeDocument/2006/relationships/image" Target="../media/image200.png"/><Relationship Id="rId11" Type="http://schemas.openxmlformats.org/officeDocument/2006/relationships/customXml" Target="../ink/ink187.xml"/><Relationship Id="rId32" Type="http://schemas.openxmlformats.org/officeDocument/2006/relationships/image" Target="../media/image208.png"/><Relationship Id="rId37" Type="http://schemas.openxmlformats.org/officeDocument/2006/relationships/customXml" Target="../ink/ink200.xml"/><Relationship Id="rId53" Type="http://schemas.openxmlformats.org/officeDocument/2006/relationships/customXml" Target="../ink/ink208.xml"/><Relationship Id="rId58" Type="http://schemas.openxmlformats.org/officeDocument/2006/relationships/image" Target="../media/image221.png"/><Relationship Id="rId74" Type="http://schemas.openxmlformats.org/officeDocument/2006/relationships/image" Target="../media/image229.png"/><Relationship Id="rId79" Type="http://schemas.openxmlformats.org/officeDocument/2006/relationships/customXml" Target="../ink/ink221.xml"/><Relationship Id="rId5" Type="http://schemas.openxmlformats.org/officeDocument/2006/relationships/customXml" Target="../ink/ink184.xml"/><Relationship Id="rId61" Type="http://schemas.openxmlformats.org/officeDocument/2006/relationships/customXml" Target="../ink/ink212.xml"/><Relationship Id="rId82" Type="http://schemas.openxmlformats.org/officeDocument/2006/relationships/image" Target="../media/image233.png"/><Relationship Id="rId19" Type="http://schemas.openxmlformats.org/officeDocument/2006/relationships/customXml" Target="../ink/ink191.xml"/><Relationship Id="rId14" Type="http://schemas.openxmlformats.org/officeDocument/2006/relationships/image" Target="../media/image199.png"/><Relationship Id="rId22" Type="http://schemas.openxmlformats.org/officeDocument/2006/relationships/image" Target="../media/image203.png"/><Relationship Id="rId27" Type="http://schemas.openxmlformats.org/officeDocument/2006/relationships/customXml" Target="../ink/ink195.xml"/><Relationship Id="rId30" Type="http://schemas.openxmlformats.org/officeDocument/2006/relationships/image" Target="../media/image207.png"/><Relationship Id="rId35" Type="http://schemas.openxmlformats.org/officeDocument/2006/relationships/customXml" Target="../ink/ink199.xml"/><Relationship Id="rId43" Type="http://schemas.openxmlformats.org/officeDocument/2006/relationships/customXml" Target="../ink/ink203.xml"/><Relationship Id="rId48" Type="http://schemas.openxmlformats.org/officeDocument/2006/relationships/image" Target="../media/image216.png"/><Relationship Id="rId56" Type="http://schemas.openxmlformats.org/officeDocument/2006/relationships/image" Target="../media/image220.png"/><Relationship Id="rId64" Type="http://schemas.openxmlformats.org/officeDocument/2006/relationships/image" Target="../media/image224.png"/><Relationship Id="rId69" Type="http://schemas.openxmlformats.org/officeDocument/2006/relationships/customXml" Target="../ink/ink216.xml"/><Relationship Id="rId77" Type="http://schemas.openxmlformats.org/officeDocument/2006/relationships/customXml" Target="../ink/ink220.xml"/><Relationship Id="rId8" Type="http://schemas.openxmlformats.org/officeDocument/2006/relationships/image" Target="../media/image196.png"/><Relationship Id="rId51" Type="http://schemas.openxmlformats.org/officeDocument/2006/relationships/customXml" Target="../ink/ink207.xml"/><Relationship Id="rId72" Type="http://schemas.openxmlformats.org/officeDocument/2006/relationships/image" Target="../media/image228.png"/><Relationship Id="rId80" Type="http://schemas.openxmlformats.org/officeDocument/2006/relationships/image" Target="../media/image232.png"/><Relationship Id="rId3" Type="http://schemas.openxmlformats.org/officeDocument/2006/relationships/customXml" Target="../ink/ink183.xml"/><Relationship Id="rId12" Type="http://schemas.openxmlformats.org/officeDocument/2006/relationships/image" Target="../media/image198.png"/><Relationship Id="rId17" Type="http://schemas.openxmlformats.org/officeDocument/2006/relationships/customXml" Target="../ink/ink190.xml"/><Relationship Id="rId25" Type="http://schemas.openxmlformats.org/officeDocument/2006/relationships/customXml" Target="../ink/ink194.xml"/><Relationship Id="rId33" Type="http://schemas.openxmlformats.org/officeDocument/2006/relationships/customXml" Target="../ink/ink198.xml"/><Relationship Id="rId38" Type="http://schemas.openxmlformats.org/officeDocument/2006/relationships/image" Target="../media/image211.png"/><Relationship Id="rId46" Type="http://schemas.openxmlformats.org/officeDocument/2006/relationships/image" Target="../media/image215.png"/><Relationship Id="rId59" Type="http://schemas.openxmlformats.org/officeDocument/2006/relationships/customXml" Target="../ink/ink211.xml"/><Relationship Id="rId67" Type="http://schemas.openxmlformats.org/officeDocument/2006/relationships/customXml" Target="../ink/ink215.xml"/><Relationship Id="rId20" Type="http://schemas.openxmlformats.org/officeDocument/2006/relationships/image" Target="../media/image202.png"/><Relationship Id="rId41" Type="http://schemas.openxmlformats.org/officeDocument/2006/relationships/customXml" Target="../ink/ink202.xml"/><Relationship Id="rId54" Type="http://schemas.openxmlformats.org/officeDocument/2006/relationships/image" Target="../media/image219.png"/><Relationship Id="rId62" Type="http://schemas.openxmlformats.org/officeDocument/2006/relationships/image" Target="../media/image223.png"/><Relationship Id="rId70" Type="http://schemas.openxmlformats.org/officeDocument/2006/relationships/image" Target="../media/image227.png"/><Relationship Id="rId75" Type="http://schemas.openxmlformats.org/officeDocument/2006/relationships/customXml" Target="../ink/ink219.xml"/><Relationship Id="rId1" Type="http://schemas.openxmlformats.org/officeDocument/2006/relationships/slideLayout" Target="../slideLayouts/slideLayout2.xml"/><Relationship Id="rId6" Type="http://schemas.openxmlformats.org/officeDocument/2006/relationships/image" Target="../media/image195.png"/><Relationship Id="rId15" Type="http://schemas.openxmlformats.org/officeDocument/2006/relationships/customXml" Target="../ink/ink189.xml"/><Relationship Id="rId23" Type="http://schemas.openxmlformats.org/officeDocument/2006/relationships/customXml" Target="../ink/ink193.xml"/><Relationship Id="rId28" Type="http://schemas.openxmlformats.org/officeDocument/2006/relationships/image" Target="../media/image206.png"/><Relationship Id="rId36" Type="http://schemas.openxmlformats.org/officeDocument/2006/relationships/image" Target="../media/image210.png"/><Relationship Id="rId49" Type="http://schemas.openxmlformats.org/officeDocument/2006/relationships/customXml" Target="../ink/ink206.xml"/><Relationship Id="rId57" Type="http://schemas.openxmlformats.org/officeDocument/2006/relationships/customXml" Target="../ink/ink210.xml"/><Relationship Id="rId10" Type="http://schemas.openxmlformats.org/officeDocument/2006/relationships/image" Target="../media/image197.png"/><Relationship Id="rId31" Type="http://schemas.openxmlformats.org/officeDocument/2006/relationships/customXml" Target="../ink/ink197.xml"/><Relationship Id="rId44" Type="http://schemas.openxmlformats.org/officeDocument/2006/relationships/image" Target="../media/image214.png"/><Relationship Id="rId52" Type="http://schemas.openxmlformats.org/officeDocument/2006/relationships/image" Target="../media/image218.png"/><Relationship Id="rId60" Type="http://schemas.openxmlformats.org/officeDocument/2006/relationships/image" Target="../media/image222.png"/><Relationship Id="rId65" Type="http://schemas.openxmlformats.org/officeDocument/2006/relationships/customXml" Target="../ink/ink214.xml"/><Relationship Id="rId73" Type="http://schemas.openxmlformats.org/officeDocument/2006/relationships/customXml" Target="../ink/ink218.xml"/><Relationship Id="rId78" Type="http://schemas.openxmlformats.org/officeDocument/2006/relationships/image" Target="../media/image231.png"/><Relationship Id="rId81" Type="http://schemas.openxmlformats.org/officeDocument/2006/relationships/customXml" Target="../ink/ink222.xml"/><Relationship Id="rId4" Type="http://schemas.openxmlformats.org/officeDocument/2006/relationships/image" Target="../media/image194.png"/><Relationship Id="rId9" Type="http://schemas.openxmlformats.org/officeDocument/2006/relationships/customXml" Target="../ink/ink186.xml"/><Relationship Id="rId13" Type="http://schemas.openxmlformats.org/officeDocument/2006/relationships/customXml" Target="../ink/ink188.xml"/><Relationship Id="rId18" Type="http://schemas.openxmlformats.org/officeDocument/2006/relationships/image" Target="../media/image201.png"/><Relationship Id="rId39" Type="http://schemas.openxmlformats.org/officeDocument/2006/relationships/customXml" Target="../ink/ink201.xml"/><Relationship Id="rId34" Type="http://schemas.openxmlformats.org/officeDocument/2006/relationships/image" Target="../media/image209.png"/><Relationship Id="rId50" Type="http://schemas.openxmlformats.org/officeDocument/2006/relationships/image" Target="../media/image217.png"/><Relationship Id="rId55" Type="http://schemas.openxmlformats.org/officeDocument/2006/relationships/customXml" Target="../ink/ink209.xml"/><Relationship Id="rId76" Type="http://schemas.openxmlformats.org/officeDocument/2006/relationships/image" Target="../media/image230.png"/><Relationship Id="rId7" Type="http://schemas.openxmlformats.org/officeDocument/2006/relationships/customXml" Target="../ink/ink185.xml"/><Relationship Id="rId71" Type="http://schemas.openxmlformats.org/officeDocument/2006/relationships/customXml" Target="../ink/ink217.xml"/><Relationship Id="rId2" Type="http://schemas.openxmlformats.org/officeDocument/2006/relationships/image" Target="../media/image193.png"/><Relationship Id="rId29" Type="http://schemas.openxmlformats.org/officeDocument/2006/relationships/customXml" Target="../ink/ink196.xml"/><Relationship Id="rId24" Type="http://schemas.openxmlformats.org/officeDocument/2006/relationships/image" Target="../media/image204.png"/><Relationship Id="rId40" Type="http://schemas.openxmlformats.org/officeDocument/2006/relationships/image" Target="../media/image212.png"/><Relationship Id="rId45" Type="http://schemas.openxmlformats.org/officeDocument/2006/relationships/customXml" Target="../ink/ink204.xml"/><Relationship Id="rId66" Type="http://schemas.openxmlformats.org/officeDocument/2006/relationships/image" Target="../media/image225.png"/></Relationships>
</file>

<file path=ppt/slides/_rels/slide19.xml.rels><?xml version="1.0" encoding="UTF-8" standalone="yes"?>
<Relationships xmlns="http://schemas.openxmlformats.org/package/2006/relationships"><Relationship Id="rId13" Type="http://schemas.openxmlformats.org/officeDocument/2006/relationships/customXml" Target="../ink/ink228.xml"/><Relationship Id="rId18" Type="http://schemas.openxmlformats.org/officeDocument/2006/relationships/image" Target="../media/image242.png"/><Relationship Id="rId26" Type="http://schemas.openxmlformats.org/officeDocument/2006/relationships/image" Target="../media/image246.png"/><Relationship Id="rId39" Type="http://schemas.openxmlformats.org/officeDocument/2006/relationships/customXml" Target="../ink/ink241.xml"/><Relationship Id="rId21" Type="http://schemas.openxmlformats.org/officeDocument/2006/relationships/customXml" Target="../ink/ink232.xml"/><Relationship Id="rId34" Type="http://schemas.openxmlformats.org/officeDocument/2006/relationships/image" Target="../media/image250.png"/><Relationship Id="rId42" Type="http://schemas.openxmlformats.org/officeDocument/2006/relationships/image" Target="../media/image254.png"/><Relationship Id="rId47" Type="http://schemas.openxmlformats.org/officeDocument/2006/relationships/customXml" Target="../ink/ink245.xml"/><Relationship Id="rId50" Type="http://schemas.openxmlformats.org/officeDocument/2006/relationships/image" Target="../media/image258.png"/><Relationship Id="rId55" Type="http://schemas.openxmlformats.org/officeDocument/2006/relationships/customXml" Target="../ink/ink249.xml"/><Relationship Id="rId7" Type="http://schemas.openxmlformats.org/officeDocument/2006/relationships/customXml" Target="../ink/ink225.xml"/><Relationship Id="rId2" Type="http://schemas.openxmlformats.org/officeDocument/2006/relationships/image" Target="../media/image234.png"/><Relationship Id="rId16" Type="http://schemas.openxmlformats.org/officeDocument/2006/relationships/image" Target="../media/image241.png"/><Relationship Id="rId29" Type="http://schemas.openxmlformats.org/officeDocument/2006/relationships/customXml" Target="../ink/ink236.xml"/><Relationship Id="rId11" Type="http://schemas.openxmlformats.org/officeDocument/2006/relationships/customXml" Target="../ink/ink227.xml"/><Relationship Id="rId24" Type="http://schemas.openxmlformats.org/officeDocument/2006/relationships/image" Target="../media/image245.png"/><Relationship Id="rId32" Type="http://schemas.openxmlformats.org/officeDocument/2006/relationships/image" Target="../media/image249.png"/><Relationship Id="rId37" Type="http://schemas.openxmlformats.org/officeDocument/2006/relationships/customXml" Target="../ink/ink240.xml"/><Relationship Id="rId40" Type="http://schemas.openxmlformats.org/officeDocument/2006/relationships/image" Target="../media/image253.png"/><Relationship Id="rId45" Type="http://schemas.openxmlformats.org/officeDocument/2006/relationships/customXml" Target="../ink/ink244.xml"/><Relationship Id="rId53" Type="http://schemas.openxmlformats.org/officeDocument/2006/relationships/customXml" Target="../ink/ink248.xml"/><Relationship Id="rId58" Type="http://schemas.openxmlformats.org/officeDocument/2006/relationships/image" Target="../media/image262.png"/><Relationship Id="rId5" Type="http://schemas.openxmlformats.org/officeDocument/2006/relationships/customXml" Target="../ink/ink224.xml"/><Relationship Id="rId19" Type="http://schemas.openxmlformats.org/officeDocument/2006/relationships/customXml" Target="../ink/ink231.xml"/><Relationship Id="rId4" Type="http://schemas.openxmlformats.org/officeDocument/2006/relationships/image" Target="../media/image235.png"/><Relationship Id="rId9" Type="http://schemas.openxmlformats.org/officeDocument/2006/relationships/customXml" Target="../ink/ink226.xml"/><Relationship Id="rId14" Type="http://schemas.openxmlformats.org/officeDocument/2006/relationships/image" Target="../media/image240.png"/><Relationship Id="rId22" Type="http://schemas.openxmlformats.org/officeDocument/2006/relationships/image" Target="../media/image244.png"/><Relationship Id="rId27" Type="http://schemas.openxmlformats.org/officeDocument/2006/relationships/customXml" Target="../ink/ink235.xml"/><Relationship Id="rId30" Type="http://schemas.openxmlformats.org/officeDocument/2006/relationships/image" Target="../media/image248.png"/><Relationship Id="rId35" Type="http://schemas.openxmlformats.org/officeDocument/2006/relationships/customXml" Target="../ink/ink239.xml"/><Relationship Id="rId43" Type="http://schemas.openxmlformats.org/officeDocument/2006/relationships/customXml" Target="../ink/ink243.xml"/><Relationship Id="rId48" Type="http://schemas.openxmlformats.org/officeDocument/2006/relationships/image" Target="../media/image257.png"/><Relationship Id="rId56" Type="http://schemas.openxmlformats.org/officeDocument/2006/relationships/image" Target="../media/image261.png"/><Relationship Id="rId8" Type="http://schemas.openxmlformats.org/officeDocument/2006/relationships/image" Target="../media/image237.png"/><Relationship Id="rId51" Type="http://schemas.openxmlformats.org/officeDocument/2006/relationships/customXml" Target="../ink/ink247.xml"/><Relationship Id="rId3" Type="http://schemas.openxmlformats.org/officeDocument/2006/relationships/customXml" Target="../ink/ink223.xml"/><Relationship Id="rId12" Type="http://schemas.openxmlformats.org/officeDocument/2006/relationships/image" Target="../media/image239.png"/><Relationship Id="rId17" Type="http://schemas.openxmlformats.org/officeDocument/2006/relationships/customXml" Target="../ink/ink230.xml"/><Relationship Id="rId25" Type="http://schemas.openxmlformats.org/officeDocument/2006/relationships/customXml" Target="../ink/ink234.xml"/><Relationship Id="rId33" Type="http://schemas.openxmlformats.org/officeDocument/2006/relationships/customXml" Target="../ink/ink238.xml"/><Relationship Id="rId38" Type="http://schemas.openxmlformats.org/officeDocument/2006/relationships/image" Target="../media/image252.png"/><Relationship Id="rId46" Type="http://schemas.openxmlformats.org/officeDocument/2006/relationships/image" Target="../media/image256.png"/><Relationship Id="rId59" Type="http://schemas.openxmlformats.org/officeDocument/2006/relationships/customXml" Target="../ink/ink251.xml"/><Relationship Id="rId20" Type="http://schemas.openxmlformats.org/officeDocument/2006/relationships/image" Target="../media/image243.png"/><Relationship Id="rId41" Type="http://schemas.openxmlformats.org/officeDocument/2006/relationships/customXml" Target="../ink/ink242.xml"/><Relationship Id="rId54"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36.png"/><Relationship Id="rId15" Type="http://schemas.openxmlformats.org/officeDocument/2006/relationships/customXml" Target="../ink/ink229.xml"/><Relationship Id="rId23" Type="http://schemas.openxmlformats.org/officeDocument/2006/relationships/customXml" Target="../ink/ink233.xml"/><Relationship Id="rId28" Type="http://schemas.openxmlformats.org/officeDocument/2006/relationships/image" Target="../media/image247.png"/><Relationship Id="rId36" Type="http://schemas.openxmlformats.org/officeDocument/2006/relationships/image" Target="../media/image251.png"/><Relationship Id="rId49" Type="http://schemas.openxmlformats.org/officeDocument/2006/relationships/customXml" Target="../ink/ink246.xml"/><Relationship Id="rId57" Type="http://schemas.openxmlformats.org/officeDocument/2006/relationships/customXml" Target="../ink/ink250.xml"/><Relationship Id="rId10" Type="http://schemas.openxmlformats.org/officeDocument/2006/relationships/image" Target="../media/image238.png"/><Relationship Id="rId31" Type="http://schemas.openxmlformats.org/officeDocument/2006/relationships/customXml" Target="../ink/ink237.xml"/><Relationship Id="rId44" Type="http://schemas.openxmlformats.org/officeDocument/2006/relationships/image" Target="../media/image255.png"/><Relationship Id="rId52" Type="http://schemas.openxmlformats.org/officeDocument/2006/relationships/image" Target="../media/image259.png"/><Relationship Id="rId60" Type="http://schemas.openxmlformats.org/officeDocument/2006/relationships/image" Target="../media/image26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customXml" Target="../ink/ink6.xml"/><Relationship Id="rId18" Type="http://schemas.openxmlformats.org/officeDocument/2006/relationships/image" Target="../media/image9.png"/><Relationship Id="rId26" Type="http://schemas.openxmlformats.org/officeDocument/2006/relationships/image" Target="../media/image13.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6.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1.png"/><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customXml" Target="../ink/ink5.xml"/><Relationship Id="rId24" Type="http://schemas.openxmlformats.org/officeDocument/2006/relationships/image" Target="../media/image12.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4.png"/><Relationship Id="rId10" Type="http://schemas.openxmlformats.org/officeDocument/2006/relationships/image" Target="../media/image5.png"/><Relationship Id="rId19" Type="http://schemas.openxmlformats.org/officeDocument/2006/relationships/customXml" Target="../ink/ink9.xml"/><Relationship Id="rId4" Type="http://schemas.openxmlformats.org/officeDocument/2006/relationships/image" Target="../media/image2.png"/><Relationship Id="rId9" Type="http://schemas.openxmlformats.org/officeDocument/2006/relationships/customXml" Target="../ink/ink4.xml"/><Relationship Id="rId14" Type="http://schemas.openxmlformats.org/officeDocument/2006/relationships/image" Target="../media/image7.png"/><Relationship Id="rId22" Type="http://schemas.openxmlformats.org/officeDocument/2006/relationships/image" Target="../media/image11.png"/><Relationship Id="rId27" Type="http://schemas.openxmlformats.org/officeDocument/2006/relationships/customXml" Target="../ink/ink13.xml"/></Relationships>
</file>

<file path=ppt/slides/_rels/slide20.xml.rels><?xml version="1.0" encoding="UTF-8" standalone="yes"?>
<Relationships xmlns="http://schemas.openxmlformats.org/package/2006/relationships"><Relationship Id="rId8" Type="http://schemas.openxmlformats.org/officeDocument/2006/relationships/customXml" Target="../ink/ink255.xml"/><Relationship Id="rId13" Type="http://schemas.openxmlformats.org/officeDocument/2006/relationships/image" Target="../media/image269.png"/><Relationship Id="rId18" Type="http://schemas.openxmlformats.org/officeDocument/2006/relationships/customXml" Target="../ink/ink260.xml"/><Relationship Id="rId3" Type="http://schemas.openxmlformats.org/officeDocument/2006/relationships/image" Target="../media/image264.png"/><Relationship Id="rId21" Type="http://schemas.openxmlformats.org/officeDocument/2006/relationships/image" Target="../media/image273.png"/><Relationship Id="rId7" Type="http://schemas.openxmlformats.org/officeDocument/2006/relationships/image" Target="../media/image266.png"/><Relationship Id="rId12" Type="http://schemas.openxmlformats.org/officeDocument/2006/relationships/customXml" Target="../ink/ink257.xml"/><Relationship Id="rId17" Type="http://schemas.openxmlformats.org/officeDocument/2006/relationships/image" Target="../media/image271.png"/><Relationship Id="rId25" Type="http://schemas.openxmlformats.org/officeDocument/2006/relationships/image" Target="../media/image275.png"/><Relationship Id="rId2" Type="http://schemas.openxmlformats.org/officeDocument/2006/relationships/customXml" Target="../ink/ink252.xml"/><Relationship Id="rId16" Type="http://schemas.openxmlformats.org/officeDocument/2006/relationships/customXml" Target="../ink/ink259.xml"/><Relationship Id="rId20" Type="http://schemas.openxmlformats.org/officeDocument/2006/relationships/customXml" Target="../ink/ink261.xml"/><Relationship Id="rId1" Type="http://schemas.openxmlformats.org/officeDocument/2006/relationships/slideLayout" Target="../slideLayouts/slideLayout2.xml"/><Relationship Id="rId6" Type="http://schemas.openxmlformats.org/officeDocument/2006/relationships/customXml" Target="../ink/ink254.xml"/><Relationship Id="rId11" Type="http://schemas.openxmlformats.org/officeDocument/2006/relationships/image" Target="../media/image268.png"/><Relationship Id="rId24" Type="http://schemas.openxmlformats.org/officeDocument/2006/relationships/customXml" Target="../ink/ink263.xml"/><Relationship Id="rId5" Type="http://schemas.openxmlformats.org/officeDocument/2006/relationships/image" Target="../media/image265.png"/><Relationship Id="rId15" Type="http://schemas.openxmlformats.org/officeDocument/2006/relationships/image" Target="../media/image270.png"/><Relationship Id="rId23" Type="http://schemas.openxmlformats.org/officeDocument/2006/relationships/image" Target="../media/image274.png"/><Relationship Id="rId10" Type="http://schemas.openxmlformats.org/officeDocument/2006/relationships/customXml" Target="../ink/ink256.xml"/><Relationship Id="rId19" Type="http://schemas.openxmlformats.org/officeDocument/2006/relationships/image" Target="../media/image272.png"/><Relationship Id="rId4" Type="http://schemas.openxmlformats.org/officeDocument/2006/relationships/customXml" Target="../ink/ink253.xml"/><Relationship Id="rId9" Type="http://schemas.openxmlformats.org/officeDocument/2006/relationships/image" Target="../media/image267.png"/><Relationship Id="rId14" Type="http://schemas.openxmlformats.org/officeDocument/2006/relationships/customXml" Target="../ink/ink258.xml"/><Relationship Id="rId22" Type="http://schemas.openxmlformats.org/officeDocument/2006/relationships/customXml" Target="../ink/ink262.xml"/></Relationships>
</file>

<file path=ppt/slides/_rels/slide21.xml.rels><?xml version="1.0" encoding="UTF-8" standalone="yes"?>
<Relationships xmlns="http://schemas.openxmlformats.org/package/2006/relationships"><Relationship Id="rId8" Type="http://schemas.openxmlformats.org/officeDocument/2006/relationships/customXml" Target="../ink/ink267.xml"/><Relationship Id="rId13" Type="http://schemas.openxmlformats.org/officeDocument/2006/relationships/image" Target="../media/image281.png"/><Relationship Id="rId18" Type="http://schemas.openxmlformats.org/officeDocument/2006/relationships/customXml" Target="../ink/ink272.xml"/><Relationship Id="rId3" Type="http://schemas.openxmlformats.org/officeDocument/2006/relationships/image" Target="../media/image276.png"/><Relationship Id="rId21" Type="http://schemas.openxmlformats.org/officeDocument/2006/relationships/image" Target="../media/image285.png"/><Relationship Id="rId7" Type="http://schemas.openxmlformats.org/officeDocument/2006/relationships/image" Target="../media/image278.png"/><Relationship Id="rId12" Type="http://schemas.openxmlformats.org/officeDocument/2006/relationships/customXml" Target="../ink/ink269.xml"/><Relationship Id="rId17" Type="http://schemas.openxmlformats.org/officeDocument/2006/relationships/image" Target="../media/image283.png"/><Relationship Id="rId2" Type="http://schemas.openxmlformats.org/officeDocument/2006/relationships/customXml" Target="../ink/ink264.xml"/><Relationship Id="rId16" Type="http://schemas.openxmlformats.org/officeDocument/2006/relationships/customXml" Target="../ink/ink271.xml"/><Relationship Id="rId20" Type="http://schemas.openxmlformats.org/officeDocument/2006/relationships/customXml" Target="../ink/ink273.xml"/><Relationship Id="rId1" Type="http://schemas.openxmlformats.org/officeDocument/2006/relationships/slideLayout" Target="../slideLayouts/slideLayout2.xml"/><Relationship Id="rId6" Type="http://schemas.openxmlformats.org/officeDocument/2006/relationships/customXml" Target="../ink/ink266.xml"/><Relationship Id="rId11" Type="http://schemas.openxmlformats.org/officeDocument/2006/relationships/image" Target="../media/image280.png"/><Relationship Id="rId5" Type="http://schemas.openxmlformats.org/officeDocument/2006/relationships/image" Target="../media/image277.png"/><Relationship Id="rId15" Type="http://schemas.openxmlformats.org/officeDocument/2006/relationships/image" Target="../media/image282.png"/><Relationship Id="rId23" Type="http://schemas.openxmlformats.org/officeDocument/2006/relationships/image" Target="../media/image286.png"/><Relationship Id="rId10" Type="http://schemas.openxmlformats.org/officeDocument/2006/relationships/customXml" Target="../ink/ink268.xml"/><Relationship Id="rId19" Type="http://schemas.openxmlformats.org/officeDocument/2006/relationships/image" Target="../media/image284.png"/><Relationship Id="rId4" Type="http://schemas.openxmlformats.org/officeDocument/2006/relationships/customXml" Target="../ink/ink265.xml"/><Relationship Id="rId9" Type="http://schemas.openxmlformats.org/officeDocument/2006/relationships/image" Target="../media/image279.png"/><Relationship Id="rId14" Type="http://schemas.openxmlformats.org/officeDocument/2006/relationships/customXml" Target="../ink/ink270.xml"/><Relationship Id="rId22" Type="http://schemas.openxmlformats.org/officeDocument/2006/relationships/customXml" Target="../ink/ink274.xml"/></Relationships>
</file>

<file path=ppt/slides/_rels/slide22.xml.rels><?xml version="1.0" encoding="UTF-8" standalone="yes"?>
<Relationships xmlns="http://schemas.openxmlformats.org/package/2006/relationships"><Relationship Id="rId13" Type="http://schemas.openxmlformats.org/officeDocument/2006/relationships/customXml" Target="../ink/ink280.xml"/><Relationship Id="rId18" Type="http://schemas.openxmlformats.org/officeDocument/2006/relationships/image" Target="../media/image295.png"/><Relationship Id="rId26" Type="http://schemas.openxmlformats.org/officeDocument/2006/relationships/image" Target="../media/image299.png"/><Relationship Id="rId3" Type="http://schemas.openxmlformats.org/officeDocument/2006/relationships/customXml" Target="../ink/ink275.xml"/><Relationship Id="rId21" Type="http://schemas.openxmlformats.org/officeDocument/2006/relationships/customXml" Target="../ink/ink284.xml"/><Relationship Id="rId34" Type="http://schemas.openxmlformats.org/officeDocument/2006/relationships/image" Target="../media/image303.png"/><Relationship Id="rId7" Type="http://schemas.openxmlformats.org/officeDocument/2006/relationships/customXml" Target="../ink/ink277.xml"/><Relationship Id="rId12" Type="http://schemas.openxmlformats.org/officeDocument/2006/relationships/image" Target="../media/image292.png"/><Relationship Id="rId17" Type="http://schemas.openxmlformats.org/officeDocument/2006/relationships/customXml" Target="../ink/ink282.xml"/><Relationship Id="rId25" Type="http://schemas.openxmlformats.org/officeDocument/2006/relationships/customXml" Target="../ink/ink286.xml"/><Relationship Id="rId33" Type="http://schemas.openxmlformats.org/officeDocument/2006/relationships/customXml" Target="../ink/ink290.xml"/><Relationship Id="rId2" Type="http://schemas.openxmlformats.org/officeDocument/2006/relationships/image" Target="../media/image287.png"/><Relationship Id="rId16" Type="http://schemas.openxmlformats.org/officeDocument/2006/relationships/image" Target="../media/image294.png"/><Relationship Id="rId20" Type="http://schemas.openxmlformats.org/officeDocument/2006/relationships/image" Target="../media/image296.png"/><Relationship Id="rId29" Type="http://schemas.openxmlformats.org/officeDocument/2006/relationships/customXml" Target="../ink/ink288.xml"/><Relationship Id="rId1" Type="http://schemas.openxmlformats.org/officeDocument/2006/relationships/slideLayout" Target="../slideLayouts/slideLayout2.xml"/><Relationship Id="rId6" Type="http://schemas.openxmlformats.org/officeDocument/2006/relationships/image" Target="../media/image289.png"/><Relationship Id="rId11" Type="http://schemas.openxmlformats.org/officeDocument/2006/relationships/customXml" Target="../ink/ink279.xml"/><Relationship Id="rId24" Type="http://schemas.openxmlformats.org/officeDocument/2006/relationships/image" Target="../media/image298.png"/><Relationship Id="rId32" Type="http://schemas.openxmlformats.org/officeDocument/2006/relationships/image" Target="../media/image302.png"/><Relationship Id="rId5" Type="http://schemas.openxmlformats.org/officeDocument/2006/relationships/customXml" Target="../ink/ink276.xml"/><Relationship Id="rId15" Type="http://schemas.openxmlformats.org/officeDocument/2006/relationships/customXml" Target="../ink/ink281.xml"/><Relationship Id="rId23" Type="http://schemas.openxmlformats.org/officeDocument/2006/relationships/customXml" Target="../ink/ink285.xml"/><Relationship Id="rId28" Type="http://schemas.openxmlformats.org/officeDocument/2006/relationships/image" Target="../media/image300.png"/><Relationship Id="rId36" Type="http://schemas.openxmlformats.org/officeDocument/2006/relationships/image" Target="../media/image304.png"/><Relationship Id="rId10" Type="http://schemas.openxmlformats.org/officeDocument/2006/relationships/image" Target="../media/image291.png"/><Relationship Id="rId19" Type="http://schemas.openxmlformats.org/officeDocument/2006/relationships/customXml" Target="../ink/ink283.xml"/><Relationship Id="rId31" Type="http://schemas.openxmlformats.org/officeDocument/2006/relationships/customXml" Target="../ink/ink289.xml"/><Relationship Id="rId4" Type="http://schemas.openxmlformats.org/officeDocument/2006/relationships/image" Target="../media/image288.png"/><Relationship Id="rId9" Type="http://schemas.openxmlformats.org/officeDocument/2006/relationships/customXml" Target="../ink/ink278.xml"/><Relationship Id="rId14" Type="http://schemas.openxmlformats.org/officeDocument/2006/relationships/image" Target="../media/image293.png"/><Relationship Id="rId22" Type="http://schemas.openxmlformats.org/officeDocument/2006/relationships/image" Target="../media/image297.png"/><Relationship Id="rId27" Type="http://schemas.openxmlformats.org/officeDocument/2006/relationships/customXml" Target="../ink/ink287.xml"/><Relationship Id="rId30" Type="http://schemas.openxmlformats.org/officeDocument/2006/relationships/image" Target="../media/image301.png"/><Relationship Id="rId35" Type="http://schemas.openxmlformats.org/officeDocument/2006/relationships/customXml" Target="../ink/ink291.xml"/><Relationship Id="rId8" Type="http://schemas.openxmlformats.org/officeDocument/2006/relationships/image" Target="../media/image290.png"/></Relationships>
</file>

<file path=ppt/slides/_rels/slide23.xml.rels><?xml version="1.0" encoding="UTF-8" standalone="yes"?>
<Relationships xmlns="http://schemas.openxmlformats.org/package/2006/relationships"><Relationship Id="rId13" Type="http://schemas.openxmlformats.org/officeDocument/2006/relationships/image" Target="../media/image310.png"/><Relationship Id="rId18" Type="http://schemas.openxmlformats.org/officeDocument/2006/relationships/customXml" Target="../ink/ink300.xml"/><Relationship Id="rId26" Type="http://schemas.openxmlformats.org/officeDocument/2006/relationships/customXml" Target="../ink/ink304.xml"/><Relationship Id="rId39" Type="http://schemas.openxmlformats.org/officeDocument/2006/relationships/image" Target="../media/image323.png"/><Relationship Id="rId21" Type="http://schemas.openxmlformats.org/officeDocument/2006/relationships/image" Target="../media/image314.png"/><Relationship Id="rId34" Type="http://schemas.openxmlformats.org/officeDocument/2006/relationships/customXml" Target="../ink/ink308.xml"/><Relationship Id="rId42" Type="http://schemas.openxmlformats.org/officeDocument/2006/relationships/customXml" Target="../ink/ink312.xml"/><Relationship Id="rId47" Type="http://schemas.openxmlformats.org/officeDocument/2006/relationships/image" Target="../media/image327.png"/><Relationship Id="rId50" Type="http://schemas.openxmlformats.org/officeDocument/2006/relationships/customXml" Target="../ink/ink316.xml"/><Relationship Id="rId7" Type="http://schemas.openxmlformats.org/officeDocument/2006/relationships/image" Target="../media/image307.png"/><Relationship Id="rId2" Type="http://schemas.openxmlformats.org/officeDocument/2006/relationships/customXml" Target="../ink/ink292.xml"/><Relationship Id="rId16" Type="http://schemas.openxmlformats.org/officeDocument/2006/relationships/customXml" Target="../ink/ink299.xml"/><Relationship Id="rId29" Type="http://schemas.openxmlformats.org/officeDocument/2006/relationships/image" Target="../media/image318.png"/><Relationship Id="rId11" Type="http://schemas.openxmlformats.org/officeDocument/2006/relationships/image" Target="../media/image309.png"/><Relationship Id="rId24" Type="http://schemas.openxmlformats.org/officeDocument/2006/relationships/customXml" Target="../ink/ink303.xml"/><Relationship Id="rId32" Type="http://schemas.openxmlformats.org/officeDocument/2006/relationships/customXml" Target="../ink/ink307.xml"/><Relationship Id="rId37" Type="http://schemas.openxmlformats.org/officeDocument/2006/relationships/image" Target="../media/image322.png"/><Relationship Id="rId40" Type="http://schemas.openxmlformats.org/officeDocument/2006/relationships/customXml" Target="../ink/ink311.xml"/><Relationship Id="rId45" Type="http://schemas.openxmlformats.org/officeDocument/2006/relationships/image" Target="../media/image326.png"/><Relationship Id="rId53" Type="http://schemas.openxmlformats.org/officeDocument/2006/relationships/image" Target="../media/image330.png"/><Relationship Id="rId5" Type="http://schemas.openxmlformats.org/officeDocument/2006/relationships/image" Target="../media/image306.png"/><Relationship Id="rId10" Type="http://schemas.openxmlformats.org/officeDocument/2006/relationships/customXml" Target="../ink/ink296.xml"/><Relationship Id="rId19" Type="http://schemas.openxmlformats.org/officeDocument/2006/relationships/image" Target="../media/image313.png"/><Relationship Id="rId31" Type="http://schemas.openxmlformats.org/officeDocument/2006/relationships/image" Target="../media/image319.png"/><Relationship Id="rId44" Type="http://schemas.openxmlformats.org/officeDocument/2006/relationships/customXml" Target="../ink/ink313.xml"/><Relationship Id="rId52" Type="http://schemas.openxmlformats.org/officeDocument/2006/relationships/customXml" Target="../ink/ink317.xml"/><Relationship Id="rId4" Type="http://schemas.openxmlformats.org/officeDocument/2006/relationships/customXml" Target="../ink/ink293.xml"/><Relationship Id="rId9" Type="http://schemas.openxmlformats.org/officeDocument/2006/relationships/image" Target="../media/image308.png"/><Relationship Id="rId14" Type="http://schemas.openxmlformats.org/officeDocument/2006/relationships/customXml" Target="../ink/ink298.xml"/><Relationship Id="rId22" Type="http://schemas.openxmlformats.org/officeDocument/2006/relationships/customXml" Target="../ink/ink302.xml"/><Relationship Id="rId27" Type="http://schemas.openxmlformats.org/officeDocument/2006/relationships/image" Target="../media/image317.png"/><Relationship Id="rId30" Type="http://schemas.openxmlformats.org/officeDocument/2006/relationships/customXml" Target="../ink/ink306.xml"/><Relationship Id="rId35" Type="http://schemas.openxmlformats.org/officeDocument/2006/relationships/image" Target="../media/image321.png"/><Relationship Id="rId43" Type="http://schemas.openxmlformats.org/officeDocument/2006/relationships/image" Target="../media/image325.png"/><Relationship Id="rId48" Type="http://schemas.openxmlformats.org/officeDocument/2006/relationships/customXml" Target="../ink/ink315.xml"/><Relationship Id="rId8" Type="http://schemas.openxmlformats.org/officeDocument/2006/relationships/customXml" Target="../ink/ink295.xml"/><Relationship Id="rId51" Type="http://schemas.openxmlformats.org/officeDocument/2006/relationships/image" Target="../media/image329.png"/><Relationship Id="rId3" Type="http://schemas.openxmlformats.org/officeDocument/2006/relationships/image" Target="../media/image305.png"/><Relationship Id="rId12" Type="http://schemas.openxmlformats.org/officeDocument/2006/relationships/customXml" Target="../ink/ink297.xml"/><Relationship Id="rId17" Type="http://schemas.openxmlformats.org/officeDocument/2006/relationships/image" Target="../media/image312.png"/><Relationship Id="rId25" Type="http://schemas.openxmlformats.org/officeDocument/2006/relationships/image" Target="../media/image316.png"/><Relationship Id="rId33" Type="http://schemas.openxmlformats.org/officeDocument/2006/relationships/image" Target="../media/image320.png"/><Relationship Id="rId38" Type="http://schemas.openxmlformats.org/officeDocument/2006/relationships/customXml" Target="../ink/ink310.xml"/><Relationship Id="rId46" Type="http://schemas.openxmlformats.org/officeDocument/2006/relationships/customXml" Target="../ink/ink314.xml"/><Relationship Id="rId20" Type="http://schemas.openxmlformats.org/officeDocument/2006/relationships/customXml" Target="../ink/ink301.xml"/><Relationship Id="rId41"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customXml" Target="../ink/ink294.xml"/><Relationship Id="rId15" Type="http://schemas.openxmlformats.org/officeDocument/2006/relationships/image" Target="../media/image311.png"/><Relationship Id="rId23" Type="http://schemas.openxmlformats.org/officeDocument/2006/relationships/image" Target="../media/image315.png"/><Relationship Id="rId28" Type="http://schemas.openxmlformats.org/officeDocument/2006/relationships/customXml" Target="../ink/ink305.xml"/><Relationship Id="rId36" Type="http://schemas.openxmlformats.org/officeDocument/2006/relationships/customXml" Target="../ink/ink309.xml"/><Relationship Id="rId49" Type="http://schemas.openxmlformats.org/officeDocument/2006/relationships/image" Target="../media/image328.png"/></Relationships>
</file>

<file path=ppt/slides/_rels/slide24.xml.rels><?xml version="1.0" encoding="UTF-8" standalone="yes"?>
<Relationships xmlns="http://schemas.openxmlformats.org/package/2006/relationships"><Relationship Id="rId26" Type="http://schemas.openxmlformats.org/officeDocument/2006/relationships/image" Target="../media/image343.png"/><Relationship Id="rId21" Type="http://schemas.openxmlformats.org/officeDocument/2006/relationships/customXml" Target="../ink/ink327.xml"/><Relationship Id="rId34" Type="http://schemas.openxmlformats.org/officeDocument/2006/relationships/image" Target="../media/image347.png"/><Relationship Id="rId42" Type="http://schemas.openxmlformats.org/officeDocument/2006/relationships/image" Target="../media/image351.png"/><Relationship Id="rId47" Type="http://schemas.openxmlformats.org/officeDocument/2006/relationships/customXml" Target="../ink/ink340.xml"/><Relationship Id="rId50" Type="http://schemas.openxmlformats.org/officeDocument/2006/relationships/image" Target="../media/image355.png"/><Relationship Id="rId55" Type="http://schemas.openxmlformats.org/officeDocument/2006/relationships/image" Target="../media/image357.png"/><Relationship Id="rId63" Type="http://schemas.openxmlformats.org/officeDocument/2006/relationships/image" Target="../media/image361.png"/><Relationship Id="rId7" Type="http://schemas.openxmlformats.org/officeDocument/2006/relationships/customXml" Target="../ink/ink320.xml"/><Relationship Id="rId2" Type="http://schemas.openxmlformats.org/officeDocument/2006/relationships/image" Target="../media/image331.png"/><Relationship Id="rId16" Type="http://schemas.openxmlformats.org/officeDocument/2006/relationships/image" Target="../media/image338.png"/><Relationship Id="rId29" Type="http://schemas.openxmlformats.org/officeDocument/2006/relationships/customXml" Target="../ink/ink331.xml"/><Relationship Id="rId11" Type="http://schemas.openxmlformats.org/officeDocument/2006/relationships/customXml" Target="../ink/ink322.xml"/><Relationship Id="rId24" Type="http://schemas.openxmlformats.org/officeDocument/2006/relationships/image" Target="../media/image342.png"/><Relationship Id="rId32" Type="http://schemas.openxmlformats.org/officeDocument/2006/relationships/image" Target="../media/image346.png"/><Relationship Id="rId37" Type="http://schemas.openxmlformats.org/officeDocument/2006/relationships/customXml" Target="../ink/ink335.xml"/><Relationship Id="rId40" Type="http://schemas.openxmlformats.org/officeDocument/2006/relationships/image" Target="../media/image350.png"/><Relationship Id="rId45" Type="http://schemas.openxmlformats.org/officeDocument/2006/relationships/customXml" Target="../ink/ink339.xml"/><Relationship Id="rId53" Type="http://schemas.openxmlformats.org/officeDocument/2006/relationships/image" Target="../media/image356.png"/><Relationship Id="rId58" Type="http://schemas.openxmlformats.org/officeDocument/2006/relationships/customXml" Target="../ink/ink346.xml"/><Relationship Id="rId5" Type="http://schemas.openxmlformats.org/officeDocument/2006/relationships/customXml" Target="../ink/ink319.xml"/><Relationship Id="rId61" Type="http://schemas.openxmlformats.org/officeDocument/2006/relationships/image" Target="../media/image360.png"/><Relationship Id="rId19" Type="http://schemas.openxmlformats.org/officeDocument/2006/relationships/customXml" Target="../ink/ink326.xml"/><Relationship Id="rId14" Type="http://schemas.openxmlformats.org/officeDocument/2006/relationships/image" Target="../media/image337.png"/><Relationship Id="rId22" Type="http://schemas.openxmlformats.org/officeDocument/2006/relationships/image" Target="../media/image341.png"/><Relationship Id="rId27" Type="http://schemas.openxmlformats.org/officeDocument/2006/relationships/customXml" Target="../ink/ink330.xml"/><Relationship Id="rId30" Type="http://schemas.openxmlformats.org/officeDocument/2006/relationships/image" Target="../media/image345.png"/><Relationship Id="rId35" Type="http://schemas.openxmlformats.org/officeDocument/2006/relationships/customXml" Target="../ink/ink334.xml"/><Relationship Id="rId43" Type="http://schemas.openxmlformats.org/officeDocument/2006/relationships/customXml" Target="../ink/ink338.xml"/><Relationship Id="rId48" Type="http://schemas.openxmlformats.org/officeDocument/2006/relationships/image" Target="../media/image354.png"/><Relationship Id="rId56" Type="http://schemas.openxmlformats.org/officeDocument/2006/relationships/customXml" Target="../ink/ink345.xml"/><Relationship Id="rId64" Type="http://schemas.openxmlformats.org/officeDocument/2006/relationships/customXml" Target="../ink/ink349.xml"/><Relationship Id="rId8" Type="http://schemas.openxmlformats.org/officeDocument/2006/relationships/image" Target="../media/image334.png"/><Relationship Id="rId51" Type="http://schemas.openxmlformats.org/officeDocument/2006/relationships/customXml" Target="../ink/ink342.xml"/><Relationship Id="rId3" Type="http://schemas.openxmlformats.org/officeDocument/2006/relationships/customXml" Target="../ink/ink318.xml"/><Relationship Id="rId12" Type="http://schemas.openxmlformats.org/officeDocument/2006/relationships/image" Target="../media/image336.png"/><Relationship Id="rId17" Type="http://schemas.openxmlformats.org/officeDocument/2006/relationships/customXml" Target="../ink/ink325.xml"/><Relationship Id="rId25" Type="http://schemas.openxmlformats.org/officeDocument/2006/relationships/customXml" Target="../ink/ink329.xml"/><Relationship Id="rId33" Type="http://schemas.openxmlformats.org/officeDocument/2006/relationships/customXml" Target="../ink/ink333.xml"/><Relationship Id="rId38" Type="http://schemas.openxmlformats.org/officeDocument/2006/relationships/image" Target="../media/image349.png"/><Relationship Id="rId46" Type="http://schemas.openxmlformats.org/officeDocument/2006/relationships/image" Target="../media/image353.png"/><Relationship Id="rId59" Type="http://schemas.openxmlformats.org/officeDocument/2006/relationships/image" Target="../media/image359.png"/><Relationship Id="rId20" Type="http://schemas.openxmlformats.org/officeDocument/2006/relationships/image" Target="../media/image340.png"/><Relationship Id="rId41" Type="http://schemas.openxmlformats.org/officeDocument/2006/relationships/customXml" Target="../ink/ink337.xml"/><Relationship Id="rId54" Type="http://schemas.openxmlformats.org/officeDocument/2006/relationships/customXml" Target="../ink/ink344.xml"/><Relationship Id="rId62" Type="http://schemas.openxmlformats.org/officeDocument/2006/relationships/customXml" Target="../ink/ink348.xml"/><Relationship Id="rId1" Type="http://schemas.openxmlformats.org/officeDocument/2006/relationships/slideLayout" Target="../slideLayouts/slideLayout2.xml"/><Relationship Id="rId6" Type="http://schemas.openxmlformats.org/officeDocument/2006/relationships/image" Target="../media/image333.png"/><Relationship Id="rId15" Type="http://schemas.openxmlformats.org/officeDocument/2006/relationships/customXml" Target="../ink/ink324.xml"/><Relationship Id="rId23" Type="http://schemas.openxmlformats.org/officeDocument/2006/relationships/customXml" Target="../ink/ink328.xml"/><Relationship Id="rId28" Type="http://schemas.openxmlformats.org/officeDocument/2006/relationships/image" Target="../media/image344.png"/><Relationship Id="rId36" Type="http://schemas.openxmlformats.org/officeDocument/2006/relationships/image" Target="../media/image348.png"/><Relationship Id="rId49" Type="http://schemas.openxmlformats.org/officeDocument/2006/relationships/customXml" Target="../ink/ink341.xml"/><Relationship Id="rId57" Type="http://schemas.openxmlformats.org/officeDocument/2006/relationships/image" Target="../media/image358.png"/><Relationship Id="rId10" Type="http://schemas.openxmlformats.org/officeDocument/2006/relationships/image" Target="../media/image335.png"/><Relationship Id="rId31" Type="http://schemas.openxmlformats.org/officeDocument/2006/relationships/customXml" Target="../ink/ink332.xml"/><Relationship Id="rId44" Type="http://schemas.openxmlformats.org/officeDocument/2006/relationships/image" Target="../media/image352.png"/><Relationship Id="rId52" Type="http://schemas.openxmlformats.org/officeDocument/2006/relationships/customXml" Target="../ink/ink343.xml"/><Relationship Id="rId60" Type="http://schemas.openxmlformats.org/officeDocument/2006/relationships/customXml" Target="../ink/ink347.xml"/><Relationship Id="rId65" Type="http://schemas.openxmlformats.org/officeDocument/2006/relationships/image" Target="../media/image362.png"/><Relationship Id="rId4" Type="http://schemas.openxmlformats.org/officeDocument/2006/relationships/image" Target="../media/image332.png"/><Relationship Id="rId9" Type="http://schemas.openxmlformats.org/officeDocument/2006/relationships/customXml" Target="../ink/ink321.xml"/><Relationship Id="rId13" Type="http://schemas.openxmlformats.org/officeDocument/2006/relationships/customXml" Target="../ink/ink323.xml"/><Relationship Id="rId18" Type="http://schemas.openxmlformats.org/officeDocument/2006/relationships/image" Target="../media/image339.png"/><Relationship Id="rId39" Type="http://schemas.openxmlformats.org/officeDocument/2006/relationships/customXml" Target="../ink/ink336.xml"/></Relationships>
</file>

<file path=ppt/slides/_rels/slide25.xml.rels><?xml version="1.0" encoding="UTF-8" standalone="yes"?>
<Relationships xmlns="http://schemas.openxmlformats.org/package/2006/relationships"><Relationship Id="rId3" Type="http://schemas.openxmlformats.org/officeDocument/2006/relationships/customXml" Target="../ink/ink350.xml"/><Relationship Id="rId2" Type="http://schemas.openxmlformats.org/officeDocument/2006/relationships/image" Target="../media/image363.png"/><Relationship Id="rId1" Type="http://schemas.openxmlformats.org/officeDocument/2006/relationships/slideLayout" Target="../slideLayouts/slideLayout2.xml"/><Relationship Id="rId6" Type="http://schemas.openxmlformats.org/officeDocument/2006/relationships/image" Target="../media/image365.png"/><Relationship Id="rId5" Type="http://schemas.openxmlformats.org/officeDocument/2006/relationships/customXml" Target="../ink/ink351.xml"/><Relationship Id="rId4" Type="http://schemas.openxmlformats.org/officeDocument/2006/relationships/image" Target="../media/image364.png"/></Relationships>
</file>

<file path=ppt/slides/_rels/slide26.xml.rels><?xml version="1.0" encoding="UTF-8" standalone="yes"?>
<Relationships xmlns="http://schemas.openxmlformats.org/package/2006/relationships"><Relationship Id="rId8" Type="http://schemas.openxmlformats.org/officeDocument/2006/relationships/image" Target="../media/image369.png"/><Relationship Id="rId13" Type="http://schemas.openxmlformats.org/officeDocument/2006/relationships/customXml" Target="../ink/ink357.xml"/><Relationship Id="rId18" Type="http://schemas.openxmlformats.org/officeDocument/2006/relationships/image" Target="../media/image374.png"/><Relationship Id="rId3" Type="http://schemas.openxmlformats.org/officeDocument/2006/relationships/customXml" Target="../ink/ink352.xml"/><Relationship Id="rId21" Type="http://schemas.openxmlformats.org/officeDocument/2006/relationships/customXml" Target="../ink/ink361.xml"/><Relationship Id="rId7" Type="http://schemas.openxmlformats.org/officeDocument/2006/relationships/customXml" Target="../ink/ink354.xml"/><Relationship Id="rId12" Type="http://schemas.openxmlformats.org/officeDocument/2006/relationships/image" Target="../media/image371.png"/><Relationship Id="rId17" Type="http://schemas.openxmlformats.org/officeDocument/2006/relationships/customXml" Target="../ink/ink359.xml"/><Relationship Id="rId2" Type="http://schemas.openxmlformats.org/officeDocument/2006/relationships/image" Target="../media/image366.png"/><Relationship Id="rId16" Type="http://schemas.openxmlformats.org/officeDocument/2006/relationships/image" Target="../media/image373.png"/><Relationship Id="rId20"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68.png"/><Relationship Id="rId11" Type="http://schemas.openxmlformats.org/officeDocument/2006/relationships/customXml" Target="../ink/ink356.xml"/><Relationship Id="rId5" Type="http://schemas.openxmlformats.org/officeDocument/2006/relationships/customXml" Target="../ink/ink353.xml"/><Relationship Id="rId15" Type="http://schemas.openxmlformats.org/officeDocument/2006/relationships/customXml" Target="../ink/ink358.xml"/><Relationship Id="rId10" Type="http://schemas.openxmlformats.org/officeDocument/2006/relationships/image" Target="../media/image370.png"/><Relationship Id="rId19" Type="http://schemas.openxmlformats.org/officeDocument/2006/relationships/customXml" Target="../ink/ink360.xml"/><Relationship Id="rId4" Type="http://schemas.openxmlformats.org/officeDocument/2006/relationships/image" Target="../media/image367.png"/><Relationship Id="rId9" Type="http://schemas.openxmlformats.org/officeDocument/2006/relationships/customXml" Target="../ink/ink355.xml"/><Relationship Id="rId14" Type="http://schemas.openxmlformats.org/officeDocument/2006/relationships/image" Target="../media/image372.png"/><Relationship Id="rId22" Type="http://schemas.openxmlformats.org/officeDocument/2006/relationships/image" Target="../media/image376.png"/></Relationships>
</file>

<file path=ppt/slides/_rels/slide27.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customXml" Target="../ink/ink36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3" Type="http://schemas.openxmlformats.org/officeDocument/2006/relationships/customXml" Target="../ink/ink368.xml"/><Relationship Id="rId18" Type="http://schemas.openxmlformats.org/officeDocument/2006/relationships/image" Target="../media/image386.png"/><Relationship Id="rId26" Type="http://schemas.openxmlformats.org/officeDocument/2006/relationships/image" Target="../media/image390.png"/><Relationship Id="rId3" Type="http://schemas.openxmlformats.org/officeDocument/2006/relationships/customXml" Target="../ink/ink363.xml"/><Relationship Id="rId21" Type="http://schemas.openxmlformats.org/officeDocument/2006/relationships/customXml" Target="../ink/ink372.xml"/><Relationship Id="rId34" Type="http://schemas.openxmlformats.org/officeDocument/2006/relationships/image" Target="../media/image394.png"/><Relationship Id="rId7" Type="http://schemas.openxmlformats.org/officeDocument/2006/relationships/customXml" Target="../ink/ink365.xml"/><Relationship Id="rId12" Type="http://schemas.openxmlformats.org/officeDocument/2006/relationships/image" Target="../media/image383.png"/><Relationship Id="rId17" Type="http://schemas.openxmlformats.org/officeDocument/2006/relationships/customXml" Target="../ink/ink370.xml"/><Relationship Id="rId25" Type="http://schemas.openxmlformats.org/officeDocument/2006/relationships/customXml" Target="../ink/ink374.xml"/><Relationship Id="rId33" Type="http://schemas.openxmlformats.org/officeDocument/2006/relationships/customXml" Target="../ink/ink378.xml"/><Relationship Id="rId2" Type="http://schemas.openxmlformats.org/officeDocument/2006/relationships/image" Target="../media/image378.png"/><Relationship Id="rId16" Type="http://schemas.openxmlformats.org/officeDocument/2006/relationships/image" Target="../media/image385.png"/><Relationship Id="rId20" Type="http://schemas.openxmlformats.org/officeDocument/2006/relationships/image" Target="../media/image387.png"/><Relationship Id="rId29" Type="http://schemas.openxmlformats.org/officeDocument/2006/relationships/customXml" Target="../ink/ink376.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customXml" Target="../ink/ink367.xml"/><Relationship Id="rId24" Type="http://schemas.openxmlformats.org/officeDocument/2006/relationships/image" Target="../media/image389.png"/><Relationship Id="rId32" Type="http://schemas.openxmlformats.org/officeDocument/2006/relationships/image" Target="../media/image393.png"/><Relationship Id="rId5" Type="http://schemas.openxmlformats.org/officeDocument/2006/relationships/customXml" Target="../ink/ink364.xml"/><Relationship Id="rId15" Type="http://schemas.openxmlformats.org/officeDocument/2006/relationships/customXml" Target="../ink/ink369.xml"/><Relationship Id="rId23" Type="http://schemas.openxmlformats.org/officeDocument/2006/relationships/customXml" Target="../ink/ink373.xml"/><Relationship Id="rId28" Type="http://schemas.openxmlformats.org/officeDocument/2006/relationships/image" Target="../media/image391.png"/><Relationship Id="rId10" Type="http://schemas.openxmlformats.org/officeDocument/2006/relationships/image" Target="../media/image382.png"/><Relationship Id="rId19" Type="http://schemas.openxmlformats.org/officeDocument/2006/relationships/customXml" Target="../ink/ink371.xml"/><Relationship Id="rId31" Type="http://schemas.openxmlformats.org/officeDocument/2006/relationships/customXml" Target="../ink/ink377.xml"/><Relationship Id="rId4" Type="http://schemas.openxmlformats.org/officeDocument/2006/relationships/image" Target="../media/image379.png"/><Relationship Id="rId9" Type="http://schemas.openxmlformats.org/officeDocument/2006/relationships/customXml" Target="../ink/ink366.xml"/><Relationship Id="rId14" Type="http://schemas.openxmlformats.org/officeDocument/2006/relationships/image" Target="../media/image384.png"/><Relationship Id="rId22" Type="http://schemas.openxmlformats.org/officeDocument/2006/relationships/image" Target="../media/image388.png"/><Relationship Id="rId27" Type="http://schemas.openxmlformats.org/officeDocument/2006/relationships/customXml" Target="../ink/ink375.xml"/><Relationship Id="rId30" Type="http://schemas.openxmlformats.org/officeDocument/2006/relationships/image" Target="../media/image392.png"/><Relationship Id="rId8" Type="http://schemas.openxmlformats.org/officeDocument/2006/relationships/image" Target="../media/image381.png"/></Relationships>
</file>

<file path=ppt/slides/_rels/slide29.xml.rels><?xml version="1.0" encoding="UTF-8" standalone="yes"?>
<Relationships xmlns="http://schemas.openxmlformats.org/package/2006/relationships"><Relationship Id="rId8" Type="http://schemas.openxmlformats.org/officeDocument/2006/relationships/customXml" Target="../ink/ink383.xml"/><Relationship Id="rId13" Type="http://schemas.openxmlformats.org/officeDocument/2006/relationships/image" Target="../media/image399.png"/><Relationship Id="rId18" Type="http://schemas.openxmlformats.org/officeDocument/2006/relationships/customXml" Target="../ink/ink388.xml"/><Relationship Id="rId26" Type="http://schemas.openxmlformats.org/officeDocument/2006/relationships/customXml" Target="../ink/ink392.xml"/><Relationship Id="rId3" Type="http://schemas.openxmlformats.org/officeDocument/2006/relationships/image" Target="../media/image395.png"/><Relationship Id="rId21" Type="http://schemas.openxmlformats.org/officeDocument/2006/relationships/image" Target="../media/image403.png"/><Relationship Id="rId7" Type="http://schemas.openxmlformats.org/officeDocument/2006/relationships/customXml" Target="../ink/ink382.xml"/><Relationship Id="rId12" Type="http://schemas.openxmlformats.org/officeDocument/2006/relationships/customXml" Target="../ink/ink385.xml"/><Relationship Id="rId17" Type="http://schemas.openxmlformats.org/officeDocument/2006/relationships/image" Target="../media/image401.png"/><Relationship Id="rId25" Type="http://schemas.openxmlformats.org/officeDocument/2006/relationships/image" Target="../media/image405.png"/><Relationship Id="rId2" Type="http://schemas.openxmlformats.org/officeDocument/2006/relationships/customXml" Target="../ink/ink379.xml"/><Relationship Id="rId16" Type="http://schemas.openxmlformats.org/officeDocument/2006/relationships/customXml" Target="../ink/ink387.xml"/><Relationship Id="rId20" Type="http://schemas.openxmlformats.org/officeDocument/2006/relationships/customXml" Target="../ink/ink389.xml"/><Relationship Id="rId1" Type="http://schemas.openxmlformats.org/officeDocument/2006/relationships/slideLayout" Target="../slideLayouts/slideLayout2.xml"/><Relationship Id="rId6" Type="http://schemas.openxmlformats.org/officeDocument/2006/relationships/customXml" Target="../ink/ink381.xml"/><Relationship Id="rId11" Type="http://schemas.openxmlformats.org/officeDocument/2006/relationships/image" Target="../media/image398.png"/><Relationship Id="rId24" Type="http://schemas.openxmlformats.org/officeDocument/2006/relationships/customXml" Target="../ink/ink391.xml"/><Relationship Id="rId5" Type="http://schemas.openxmlformats.org/officeDocument/2006/relationships/image" Target="../media/image396.png"/><Relationship Id="rId15" Type="http://schemas.openxmlformats.org/officeDocument/2006/relationships/image" Target="../media/image400.png"/><Relationship Id="rId23" Type="http://schemas.openxmlformats.org/officeDocument/2006/relationships/image" Target="../media/image404.png"/><Relationship Id="rId10" Type="http://schemas.openxmlformats.org/officeDocument/2006/relationships/customXml" Target="../ink/ink384.xml"/><Relationship Id="rId19" Type="http://schemas.openxmlformats.org/officeDocument/2006/relationships/image" Target="../media/image402.png"/><Relationship Id="rId4" Type="http://schemas.openxmlformats.org/officeDocument/2006/relationships/customXml" Target="../ink/ink380.xml"/><Relationship Id="rId9" Type="http://schemas.openxmlformats.org/officeDocument/2006/relationships/image" Target="../media/image397.png"/><Relationship Id="rId14" Type="http://schemas.openxmlformats.org/officeDocument/2006/relationships/customXml" Target="../ink/ink386.xml"/><Relationship Id="rId22" Type="http://schemas.openxmlformats.org/officeDocument/2006/relationships/customXml" Target="../ink/ink390.xml"/><Relationship Id="rId27" Type="http://schemas.openxmlformats.org/officeDocument/2006/relationships/image" Target="../media/image406.png"/></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395.xml"/><Relationship Id="rId13" Type="http://schemas.openxmlformats.org/officeDocument/2006/relationships/image" Target="../media/image413.png"/><Relationship Id="rId18" Type="http://schemas.openxmlformats.org/officeDocument/2006/relationships/customXml" Target="../ink/ink400.xml"/><Relationship Id="rId3" Type="http://schemas.openxmlformats.org/officeDocument/2006/relationships/image" Target="../media/image408.png"/><Relationship Id="rId21" Type="http://schemas.openxmlformats.org/officeDocument/2006/relationships/image" Target="../media/image417.png"/><Relationship Id="rId7" Type="http://schemas.openxmlformats.org/officeDocument/2006/relationships/image" Target="../media/image410.png"/><Relationship Id="rId12" Type="http://schemas.openxmlformats.org/officeDocument/2006/relationships/customXml" Target="../ink/ink397.xml"/><Relationship Id="rId17" Type="http://schemas.openxmlformats.org/officeDocument/2006/relationships/image" Target="../media/image415.png"/><Relationship Id="rId25" Type="http://schemas.openxmlformats.org/officeDocument/2006/relationships/image" Target="../media/image419.png"/><Relationship Id="rId2" Type="http://schemas.openxmlformats.org/officeDocument/2006/relationships/image" Target="../media/image407.png"/><Relationship Id="rId16" Type="http://schemas.openxmlformats.org/officeDocument/2006/relationships/customXml" Target="../ink/ink399.xml"/><Relationship Id="rId20" Type="http://schemas.openxmlformats.org/officeDocument/2006/relationships/customXml" Target="../ink/ink401.xml"/><Relationship Id="rId1" Type="http://schemas.openxmlformats.org/officeDocument/2006/relationships/slideLayout" Target="../slideLayouts/slideLayout2.xml"/><Relationship Id="rId6" Type="http://schemas.openxmlformats.org/officeDocument/2006/relationships/customXml" Target="../ink/ink394.xml"/><Relationship Id="rId11" Type="http://schemas.openxmlformats.org/officeDocument/2006/relationships/image" Target="../media/image412.png"/><Relationship Id="rId24" Type="http://schemas.openxmlformats.org/officeDocument/2006/relationships/customXml" Target="../ink/ink403.xml"/><Relationship Id="rId5" Type="http://schemas.openxmlformats.org/officeDocument/2006/relationships/image" Target="../media/image409.png"/><Relationship Id="rId15" Type="http://schemas.openxmlformats.org/officeDocument/2006/relationships/image" Target="../media/image414.png"/><Relationship Id="rId23" Type="http://schemas.openxmlformats.org/officeDocument/2006/relationships/image" Target="../media/image418.png"/><Relationship Id="rId10" Type="http://schemas.openxmlformats.org/officeDocument/2006/relationships/customXml" Target="../ink/ink396.xml"/><Relationship Id="rId19" Type="http://schemas.openxmlformats.org/officeDocument/2006/relationships/image" Target="../media/image416.png"/><Relationship Id="rId4" Type="http://schemas.openxmlformats.org/officeDocument/2006/relationships/customXml" Target="../ink/ink393.xml"/><Relationship Id="rId9" Type="http://schemas.openxmlformats.org/officeDocument/2006/relationships/image" Target="../media/image411.png"/><Relationship Id="rId14" Type="http://schemas.openxmlformats.org/officeDocument/2006/relationships/customXml" Target="../ink/ink398.xml"/><Relationship Id="rId22" Type="http://schemas.openxmlformats.org/officeDocument/2006/relationships/customXml" Target="../ink/ink402.xml"/></Relationships>
</file>

<file path=ppt/slides/_rels/slide31.xml.rels><?xml version="1.0" encoding="UTF-8" standalone="yes"?>
<Relationships xmlns="http://schemas.openxmlformats.org/package/2006/relationships"><Relationship Id="rId117" Type="http://schemas.openxmlformats.org/officeDocument/2006/relationships/image" Target="../media/image476.png"/><Relationship Id="rId21" Type="http://schemas.openxmlformats.org/officeDocument/2006/relationships/image" Target="../media/image428.png"/><Relationship Id="rId63" Type="http://schemas.openxmlformats.org/officeDocument/2006/relationships/image" Target="../media/image449.png"/><Relationship Id="rId159" Type="http://schemas.openxmlformats.org/officeDocument/2006/relationships/image" Target="../media/image495.png"/><Relationship Id="rId170" Type="http://schemas.openxmlformats.org/officeDocument/2006/relationships/customXml" Target="../ink/ink488.xml"/><Relationship Id="rId226" Type="http://schemas.openxmlformats.org/officeDocument/2006/relationships/customXml" Target="../ink/ink516.xml"/><Relationship Id="rId268" Type="http://schemas.openxmlformats.org/officeDocument/2006/relationships/image" Target="../media/image549.png"/><Relationship Id="rId32" Type="http://schemas.openxmlformats.org/officeDocument/2006/relationships/customXml" Target="../ink/ink419.xml"/><Relationship Id="rId74" Type="http://schemas.openxmlformats.org/officeDocument/2006/relationships/customXml" Target="../ink/ink440.xml"/><Relationship Id="rId128" Type="http://schemas.openxmlformats.org/officeDocument/2006/relationships/customXml" Target="../ink/ink467.xml"/><Relationship Id="rId5" Type="http://schemas.openxmlformats.org/officeDocument/2006/relationships/image" Target="../media/image420.png"/><Relationship Id="rId181" Type="http://schemas.openxmlformats.org/officeDocument/2006/relationships/image" Target="../media/image506.png"/><Relationship Id="rId237" Type="http://schemas.openxmlformats.org/officeDocument/2006/relationships/customXml" Target="../ink/ink522.xml"/><Relationship Id="rId279" Type="http://schemas.openxmlformats.org/officeDocument/2006/relationships/customXml" Target="../ink/ink543.xml"/><Relationship Id="rId43" Type="http://schemas.openxmlformats.org/officeDocument/2006/relationships/image" Target="../media/image439.png"/><Relationship Id="rId139" Type="http://schemas.openxmlformats.org/officeDocument/2006/relationships/image" Target="../media/image486.png"/><Relationship Id="rId290" Type="http://schemas.openxmlformats.org/officeDocument/2006/relationships/image" Target="../media/image560.png"/><Relationship Id="rId85" Type="http://schemas.openxmlformats.org/officeDocument/2006/relationships/image" Target="../media/image460.png"/><Relationship Id="rId150" Type="http://schemas.openxmlformats.org/officeDocument/2006/relationships/customXml" Target="../ink/ink478.xml"/><Relationship Id="rId192" Type="http://schemas.openxmlformats.org/officeDocument/2006/relationships/customXml" Target="../ink/ink499.xml"/><Relationship Id="rId206" Type="http://schemas.openxmlformats.org/officeDocument/2006/relationships/customXml" Target="../ink/ink506.xml"/><Relationship Id="rId248" Type="http://schemas.openxmlformats.org/officeDocument/2006/relationships/image" Target="../media/image539.png"/><Relationship Id="rId12" Type="http://schemas.openxmlformats.org/officeDocument/2006/relationships/customXml" Target="../ink/ink409.xml"/><Relationship Id="rId33" Type="http://schemas.openxmlformats.org/officeDocument/2006/relationships/image" Target="../media/image434.png"/><Relationship Id="rId108" Type="http://schemas.openxmlformats.org/officeDocument/2006/relationships/customXml" Target="../ink/ink457.xml"/><Relationship Id="rId129" Type="http://schemas.openxmlformats.org/officeDocument/2006/relationships/image" Target="../media/image481.png"/><Relationship Id="rId280" Type="http://schemas.openxmlformats.org/officeDocument/2006/relationships/image" Target="../media/image555.png"/><Relationship Id="rId54" Type="http://schemas.openxmlformats.org/officeDocument/2006/relationships/customXml" Target="../ink/ink430.xml"/><Relationship Id="rId75" Type="http://schemas.openxmlformats.org/officeDocument/2006/relationships/image" Target="../media/image455.png"/><Relationship Id="rId96" Type="http://schemas.openxmlformats.org/officeDocument/2006/relationships/customXml" Target="../ink/ink451.xml"/><Relationship Id="rId140" Type="http://schemas.openxmlformats.org/officeDocument/2006/relationships/customXml" Target="../ink/ink473.xml"/><Relationship Id="rId161" Type="http://schemas.openxmlformats.org/officeDocument/2006/relationships/image" Target="../media/image496.png"/><Relationship Id="rId182" Type="http://schemas.openxmlformats.org/officeDocument/2006/relationships/customXml" Target="../ink/ink494.xml"/><Relationship Id="rId217" Type="http://schemas.openxmlformats.org/officeDocument/2006/relationships/image" Target="../media/image524.png"/><Relationship Id="rId6" Type="http://schemas.openxmlformats.org/officeDocument/2006/relationships/customXml" Target="../ink/ink406.xml"/><Relationship Id="rId238" Type="http://schemas.openxmlformats.org/officeDocument/2006/relationships/image" Target="../media/image534.png"/><Relationship Id="rId259" Type="http://schemas.openxmlformats.org/officeDocument/2006/relationships/customXml" Target="../ink/ink533.xml"/><Relationship Id="rId23" Type="http://schemas.openxmlformats.org/officeDocument/2006/relationships/image" Target="../media/image429.png"/><Relationship Id="rId119" Type="http://schemas.openxmlformats.org/officeDocument/2006/relationships/image" Target="../media/image477.png"/><Relationship Id="rId270" Type="http://schemas.openxmlformats.org/officeDocument/2006/relationships/image" Target="../media/image550.png"/><Relationship Id="rId291" Type="http://schemas.openxmlformats.org/officeDocument/2006/relationships/customXml" Target="../ink/ink549.xml"/><Relationship Id="rId44" Type="http://schemas.openxmlformats.org/officeDocument/2006/relationships/customXml" Target="../ink/ink425.xml"/><Relationship Id="rId65" Type="http://schemas.openxmlformats.org/officeDocument/2006/relationships/image" Target="../media/image450.png"/><Relationship Id="rId86" Type="http://schemas.openxmlformats.org/officeDocument/2006/relationships/customXml" Target="../ink/ink446.xml"/><Relationship Id="rId130" Type="http://schemas.openxmlformats.org/officeDocument/2006/relationships/customXml" Target="../ink/ink468.xml"/><Relationship Id="rId151" Type="http://schemas.openxmlformats.org/officeDocument/2006/relationships/image" Target="../media/image491.png"/><Relationship Id="rId172" Type="http://schemas.openxmlformats.org/officeDocument/2006/relationships/customXml" Target="../ink/ink489.xml"/><Relationship Id="rId193" Type="http://schemas.openxmlformats.org/officeDocument/2006/relationships/image" Target="../media/image512.png"/><Relationship Id="rId207" Type="http://schemas.openxmlformats.org/officeDocument/2006/relationships/image" Target="../media/image519.png"/><Relationship Id="rId228" Type="http://schemas.openxmlformats.org/officeDocument/2006/relationships/image" Target="../media/image529.png"/><Relationship Id="rId249" Type="http://schemas.openxmlformats.org/officeDocument/2006/relationships/customXml" Target="../ink/ink528.xml"/><Relationship Id="rId13" Type="http://schemas.openxmlformats.org/officeDocument/2006/relationships/image" Target="../media/image424.png"/><Relationship Id="rId109" Type="http://schemas.openxmlformats.org/officeDocument/2006/relationships/image" Target="../media/image472.png"/><Relationship Id="rId260" Type="http://schemas.openxmlformats.org/officeDocument/2006/relationships/image" Target="../media/image545.png"/><Relationship Id="rId281" Type="http://schemas.openxmlformats.org/officeDocument/2006/relationships/customXml" Target="../ink/ink544.xml"/><Relationship Id="rId34" Type="http://schemas.openxmlformats.org/officeDocument/2006/relationships/customXml" Target="../ink/ink420.xml"/><Relationship Id="rId55" Type="http://schemas.openxmlformats.org/officeDocument/2006/relationships/image" Target="../media/image445.png"/><Relationship Id="rId76" Type="http://schemas.openxmlformats.org/officeDocument/2006/relationships/customXml" Target="../ink/ink441.xml"/><Relationship Id="rId97" Type="http://schemas.openxmlformats.org/officeDocument/2006/relationships/image" Target="../media/image466.png"/><Relationship Id="rId120" Type="http://schemas.openxmlformats.org/officeDocument/2006/relationships/customXml" Target="../ink/ink463.xml"/><Relationship Id="rId141" Type="http://schemas.openxmlformats.org/officeDocument/2006/relationships/image" Target="../media/image487.png"/><Relationship Id="rId7" Type="http://schemas.openxmlformats.org/officeDocument/2006/relationships/image" Target="../media/image421.png"/><Relationship Id="rId162" Type="http://schemas.openxmlformats.org/officeDocument/2006/relationships/customXml" Target="../ink/ink484.xml"/><Relationship Id="rId183" Type="http://schemas.openxmlformats.org/officeDocument/2006/relationships/image" Target="../media/image507.png"/><Relationship Id="rId218" Type="http://schemas.openxmlformats.org/officeDocument/2006/relationships/customXml" Target="../ink/ink512.xml"/><Relationship Id="rId239" Type="http://schemas.openxmlformats.org/officeDocument/2006/relationships/customXml" Target="../ink/ink523.xml"/><Relationship Id="rId250" Type="http://schemas.openxmlformats.org/officeDocument/2006/relationships/image" Target="../media/image540.png"/><Relationship Id="rId271" Type="http://schemas.openxmlformats.org/officeDocument/2006/relationships/customXml" Target="../ink/ink539.xml"/><Relationship Id="rId292" Type="http://schemas.openxmlformats.org/officeDocument/2006/relationships/image" Target="../media/image561.png"/><Relationship Id="rId24" Type="http://schemas.openxmlformats.org/officeDocument/2006/relationships/customXml" Target="../ink/ink415.xml"/><Relationship Id="rId45" Type="http://schemas.openxmlformats.org/officeDocument/2006/relationships/image" Target="../media/image440.png"/><Relationship Id="rId66" Type="http://schemas.openxmlformats.org/officeDocument/2006/relationships/customXml" Target="../ink/ink436.xml"/><Relationship Id="rId87" Type="http://schemas.openxmlformats.org/officeDocument/2006/relationships/image" Target="../media/image461.png"/><Relationship Id="rId110" Type="http://schemas.openxmlformats.org/officeDocument/2006/relationships/customXml" Target="../ink/ink458.xml"/><Relationship Id="rId131" Type="http://schemas.openxmlformats.org/officeDocument/2006/relationships/image" Target="../media/image482.png"/><Relationship Id="rId152" Type="http://schemas.openxmlformats.org/officeDocument/2006/relationships/customXml" Target="../ink/ink479.xml"/><Relationship Id="rId173" Type="http://schemas.openxmlformats.org/officeDocument/2006/relationships/image" Target="../media/image502.png"/><Relationship Id="rId194" Type="http://schemas.openxmlformats.org/officeDocument/2006/relationships/customXml" Target="../ink/ink500.xml"/><Relationship Id="rId208" Type="http://schemas.openxmlformats.org/officeDocument/2006/relationships/customXml" Target="../ink/ink507.xml"/><Relationship Id="rId229" Type="http://schemas.openxmlformats.org/officeDocument/2006/relationships/customXml" Target="../ink/ink518.xml"/><Relationship Id="rId240" Type="http://schemas.openxmlformats.org/officeDocument/2006/relationships/image" Target="../media/image535.png"/><Relationship Id="rId261" Type="http://schemas.openxmlformats.org/officeDocument/2006/relationships/customXml" Target="../ink/ink534.xml"/><Relationship Id="rId14" Type="http://schemas.openxmlformats.org/officeDocument/2006/relationships/customXml" Target="../ink/ink410.xml"/><Relationship Id="rId35" Type="http://schemas.openxmlformats.org/officeDocument/2006/relationships/image" Target="../media/image435.png"/><Relationship Id="rId56" Type="http://schemas.openxmlformats.org/officeDocument/2006/relationships/customXml" Target="../ink/ink431.xml"/><Relationship Id="rId77" Type="http://schemas.openxmlformats.org/officeDocument/2006/relationships/image" Target="../media/image456.png"/><Relationship Id="rId100" Type="http://schemas.openxmlformats.org/officeDocument/2006/relationships/customXml" Target="../ink/ink453.xml"/><Relationship Id="rId282" Type="http://schemas.openxmlformats.org/officeDocument/2006/relationships/image" Target="../media/image556.png"/><Relationship Id="rId8" Type="http://schemas.openxmlformats.org/officeDocument/2006/relationships/customXml" Target="../ink/ink407.xml"/><Relationship Id="rId98" Type="http://schemas.openxmlformats.org/officeDocument/2006/relationships/customXml" Target="../ink/ink452.xml"/><Relationship Id="rId121" Type="http://schemas.openxmlformats.org/officeDocument/2006/relationships/image" Target="../media/image127.png"/><Relationship Id="rId142" Type="http://schemas.openxmlformats.org/officeDocument/2006/relationships/customXml" Target="../ink/ink474.xml"/><Relationship Id="rId163" Type="http://schemas.openxmlformats.org/officeDocument/2006/relationships/image" Target="../media/image497.png"/><Relationship Id="rId184" Type="http://schemas.openxmlformats.org/officeDocument/2006/relationships/customXml" Target="../ink/ink495.xml"/><Relationship Id="rId219" Type="http://schemas.openxmlformats.org/officeDocument/2006/relationships/image" Target="../media/image525.png"/><Relationship Id="rId230" Type="http://schemas.openxmlformats.org/officeDocument/2006/relationships/image" Target="../media/image530.png"/><Relationship Id="rId251" Type="http://schemas.openxmlformats.org/officeDocument/2006/relationships/customXml" Target="../ink/ink529.xml"/><Relationship Id="rId25" Type="http://schemas.openxmlformats.org/officeDocument/2006/relationships/image" Target="../media/image430.png"/><Relationship Id="rId46" Type="http://schemas.openxmlformats.org/officeDocument/2006/relationships/customXml" Target="../ink/ink426.xml"/><Relationship Id="rId67" Type="http://schemas.openxmlformats.org/officeDocument/2006/relationships/image" Target="../media/image451.png"/><Relationship Id="rId272" Type="http://schemas.openxmlformats.org/officeDocument/2006/relationships/image" Target="../media/image551.png"/><Relationship Id="rId293" Type="http://schemas.openxmlformats.org/officeDocument/2006/relationships/customXml" Target="../ink/ink550.xml"/><Relationship Id="rId88" Type="http://schemas.openxmlformats.org/officeDocument/2006/relationships/customXml" Target="../ink/ink447.xml"/><Relationship Id="rId111" Type="http://schemas.openxmlformats.org/officeDocument/2006/relationships/image" Target="../media/image473.png"/><Relationship Id="rId132" Type="http://schemas.openxmlformats.org/officeDocument/2006/relationships/customXml" Target="../ink/ink469.xml"/><Relationship Id="rId153" Type="http://schemas.openxmlformats.org/officeDocument/2006/relationships/image" Target="../media/image492.png"/><Relationship Id="rId174" Type="http://schemas.openxmlformats.org/officeDocument/2006/relationships/customXml" Target="../ink/ink490.xml"/><Relationship Id="rId195" Type="http://schemas.openxmlformats.org/officeDocument/2006/relationships/image" Target="../media/image513.png"/><Relationship Id="rId209" Type="http://schemas.openxmlformats.org/officeDocument/2006/relationships/image" Target="../media/image520.png"/><Relationship Id="rId220" Type="http://schemas.openxmlformats.org/officeDocument/2006/relationships/customXml" Target="../ink/ink513.xml"/><Relationship Id="rId241" Type="http://schemas.openxmlformats.org/officeDocument/2006/relationships/customXml" Target="../ink/ink524.xml"/><Relationship Id="rId15" Type="http://schemas.openxmlformats.org/officeDocument/2006/relationships/image" Target="../media/image425.png"/><Relationship Id="rId36" Type="http://schemas.openxmlformats.org/officeDocument/2006/relationships/customXml" Target="../ink/ink421.xml"/><Relationship Id="rId57" Type="http://schemas.openxmlformats.org/officeDocument/2006/relationships/image" Target="../media/image446.png"/><Relationship Id="rId262" Type="http://schemas.openxmlformats.org/officeDocument/2006/relationships/image" Target="../media/image546.png"/><Relationship Id="rId283" Type="http://schemas.openxmlformats.org/officeDocument/2006/relationships/customXml" Target="../ink/ink545.xml"/><Relationship Id="rId78" Type="http://schemas.openxmlformats.org/officeDocument/2006/relationships/customXml" Target="../ink/ink442.xml"/><Relationship Id="rId99" Type="http://schemas.openxmlformats.org/officeDocument/2006/relationships/image" Target="../media/image467.png"/><Relationship Id="rId101" Type="http://schemas.openxmlformats.org/officeDocument/2006/relationships/image" Target="../media/image468.png"/><Relationship Id="rId122" Type="http://schemas.openxmlformats.org/officeDocument/2006/relationships/customXml" Target="../ink/ink464.xml"/><Relationship Id="rId143" Type="http://schemas.openxmlformats.org/officeDocument/2006/relationships/image" Target="../media/image488.png"/><Relationship Id="rId164" Type="http://schemas.openxmlformats.org/officeDocument/2006/relationships/customXml" Target="../ink/ink485.xml"/><Relationship Id="rId185" Type="http://schemas.openxmlformats.org/officeDocument/2006/relationships/image" Target="../media/image508.png"/><Relationship Id="rId9" Type="http://schemas.openxmlformats.org/officeDocument/2006/relationships/image" Target="../media/image422.png"/><Relationship Id="rId210" Type="http://schemas.openxmlformats.org/officeDocument/2006/relationships/customXml" Target="../ink/ink508.xml"/><Relationship Id="rId26" Type="http://schemas.openxmlformats.org/officeDocument/2006/relationships/customXml" Target="../ink/ink416.xml"/><Relationship Id="rId231" Type="http://schemas.openxmlformats.org/officeDocument/2006/relationships/customXml" Target="../ink/ink519.xml"/><Relationship Id="rId252" Type="http://schemas.openxmlformats.org/officeDocument/2006/relationships/image" Target="../media/image541.png"/><Relationship Id="rId273" Type="http://schemas.openxmlformats.org/officeDocument/2006/relationships/customXml" Target="../ink/ink540.xml"/><Relationship Id="rId294" Type="http://schemas.openxmlformats.org/officeDocument/2006/relationships/image" Target="../media/image562.png"/><Relationship Id="rId47" Type="http://schemas.openxmlformats.org/officeDocument/2006/relationships/image" Target="../media/image441.png"/><Relationship Id="rId68" Type="http://schemas.openxmlformats.org/officeDocument/2006/relationships/customXml" Target="../ink/ink437.xml"/><Relationship Id="rId89" Type="http://schemas.openxmlformats.org/officeDocument/2006/relationships/image" Target="../media/image462.png"/><Relationship Id="rId112" Type="http://schemas.openxmlformats.org/officeDocument/2006/relationships/customXml" Target="../ink/ink459.xml"/><Relationship Id="rId133" Type="http://schemas.openxmlformats.org/officeDocument/2006/relationships/image" Target="../media/image483.png"/><Relationship Id="rId154" Type="http://schemas.openxmlformats.org/officeDocument/2006/relationships/customXml" Target="../ink/ink480.xml"/><Relationship Id="rId175" Type="http://schemas.openxmlformats.org/officeDocument/2006/relationships/image" Target="../media/image503.png"/><Relationship Id="rId196" Type="http://schemas.openxmlformats.org/officeDocument/2006/relationships/customXml" Target="../ink/ink501.xml"/><Relationship Id="rId200" Type="http://schemas.openxmlformats.org/officeDocument/2006/relationships/customXml" Target="../ink/ink503.xml"/><Relationship Id="rId16" Type="http://schemas.openxmlformats.org/officeDocument/2006/relationships/customXml" Target="../ink/ink411.xml"/><Relationship Id="rId221" Type="http://schemas.openxmlformats.org/officeDocument/2006/relationships/image" Target="../media/image526.png"/><Relationship Id="rId242" Type="http://schemas.openxmlformats.org/officeDocument/2006/relationships/image" Target="../media/image536.png"/><Relationship Id="rId263" Type="http://schemas.openxmlformats.org/officeDocument/2006/relationships/customXml" Target="../ink/ink535.xml"/><Relationship Id="rId284" Type="http://schemas.openxmlformats.org/officeDocument/2006/relationships/image" Target="../media/image557.png"/><Relationship Id="rId37" Type="http://schemas.openxmlformats.org/officeDocument/2006/relationships/image" Target="../media/image436.png"/><Relationship Id="rId58" Type="http://schemas.openxmlformats.org/officeDocument/2006/relationships/customXml" Target="../ink/ink432.xml"/><Relationship Id="rId79" Type="http://schemas.openxmlformats.org/officeDocument/2006/relationships/image" Target="../media/image457.png"/><Relationship Id="rId102" Type="http://schemas.openxmlformats.org/officeDocument/2006/relationships/customXml" Target="../ink/ink454.xml"/><Relationship Id="rId123" Type="http://schemas.openxmlformats.org/officeDocument/2006/relationships/image" Target="../media/image478.png"/><Relationship Id="rId144" Type="http://schemas.openxmlformats.org/officeDocument/2006/relationships/customXml" Target="../ink/ink475.xml"/><Relationship Id="rId90" Type="http://schemas.openxmlformats.org/officeDocument/2006/relationships/customXml" Target="../ink/ink448.xml"/><Relationship Id="rId165" Type="http://schemas.openxmlformats.org/officeDocument/2006/relationships/image" Target="../media/image498.png"/><Relationship Id="rId186" Type="http://schemas.openxmlformats.org/officeDocument/2006/relationships/customXml" Target="../ink/ink496.xml"/><Relationship Id="rId211" Type="http://schemas.openxmlformats.org/officeDocument/2006/relationships/image" Target="../media/image521.png"/><Relationship Id="rId232" Type="http://schemas.openxmlformats.org/officeDocument/2006/relationships/image" Target="../media/image531.png"/><Relationship Id="rId253" Type="http://schemas.openxmlformats.org/officeDocument/2006/relationships/customXml" Target="../ink/ink530.xml"/><Relationship Id="rId274" Type="http://schemas.openxmlformats.org/officeDocument/2006/relationships/image" Target="../media/image552.png"/><Relationship Id="rId295" Type="http://schemas.openxmlformats.org/officeDocument/2006/relationships/customXml" Target="../ink/ink551.xml"/><Relationship Id="rId27" Type="http://schemas.openxmlformats.org/officeDocument/2006/relationships/image" Target="../media/image431.png"/><Relationship Id="rId48" Type="http://schemas.openxmlformats.org/officeDocument/2006/relationships/customXml" Target="../ink/ink427.xml"/><Relationship Id="rId69" Type="http://schemas.openxmlformats.org/officeDocument/2006/relationships/image" Target="../media/image452.png"/><Relationship Id="rId113" Type="http://schemas.openxmlformats.org/officeDocument/2006/relationships/image" Target="../media/image474.png"/><Relationship Id="rId134" Type="http://schemas.openxmlformats.org/officeDocument/2006/relationships/customXml" Target="../ink/ink470.xml"/><Relationship Id="rId80" Type="http://schemas.openxmlformats.org/officeDocument/2006/relationships/customXml" Target="../ink/ink443.xml"/><Relationship Id="rId155" Type="http://schemas.openxmlformats.org/officeDocument/2006/relationships/image" Target="../media/image493.png"/><Relationship Id="rId176" Type="http://schemas.openxmlformats.org/officeDocument/2006/relationships/customXml" Target="../ink/ink491.xml"/><Relationship Id="rId197" Type="http://schemas.openxmlformats.org/officeDocument/2006/relationships/image" Target="../media/image514.png"/><Relationship Id="rId201" Type="http://schemas.openxmlformats.org/officeDocument/2006/relationships/image" Target="../media/image516.png"/><Relationship Id="rId222" Type="http://schemas.openxmlformats.org/officeDocument/2006/relationships/customXml" Target="../ink/ink514.xml"/><Relationship Id="rId243" Type="http://schemas.openxmlformats.org/officeDocument/2006/relationships/customXml" Target="../ink/ink525.xml"/><Relationship Id="rId264" Type="http://schemas.openxmlformats.org/officeDocument/2006/relationships/image" Target="../media/image547.png"/><Relationship Id="rId285" Type="http://schemas.openxmlformats.org/officeDocument/2006/relationships/customXml" Target="../ink/ink546.xml"/><Relationship Id="rId17" Type="http://schemas.openxmlformats.org/officeDocument/2006/relationships/image" Target="../media/image426.png"/><Relationship Id="rId38" Type="http://schemas.openxmlformats.org/officeDocument/2006/relationships/customXml" Target="../ink/ink422.xml"/><Relationship Id="rId59" Type="http://schemas.openxmlformats.org/officeDocument/2006/relationships/image" Target="../media/image447.png"/><Relationship Id="rId103" Type="http://schemas.openxmlformats.org/officeDocument/2006/relationships/image" Target="../media/image469.png"/><Relationship Id="rId124" Type="http://schemas.openxmlformats.org/officeDocument/2006/relationships/customXml" Target="../ink/ink465.xml"/><Relationship Id="rId70" Type="http://schemas.openxmlformats.org/officeDocument/2006/relationships/customXml" Target="../ink/ink438.xml"/><Relationship Id="rId91" Type="http://schemas.openxmlformats.org/officeDocument/2006/relationships/image" Target="../media/image463.png"/><Relationship Id="rId145" Type="http://schemas.openxmlformats.org/officeDocument/2006/relationships/image" Target="../media/image48.png"/><Relationship Id="rId166" Type="http://schemas.openxmlformats.org/officeDocument/2006/relationships/customXml" Target="../ink/ink486.xml"/><Relationship Id="rId187" Type="http://schemas.openxmlformats.org/officeDocument/2006/relationships/image" Target="../media/image509.png"/><Relationship Id="rId1" Type="http://schemas.openxmlformats.org/officeDocument/2006/relationships/slideLayout" Target="../slideLayouts/slideLayout7.xml"/><Relationship Id="rId212" Type="http://schemas.openxmlformats.org/officeDocument/2006/relationships/customXml" Target="../ink/ink509.xml"/><Relationship Id="rId233" Type="http://schemas.openxmlformats.org/officeDocument/2006/relationships/customXml" Target="../ink/ink520.xml"/><Relationship Id="rId254" Type="http://schemas.openxmlformats.org/officeDocument/2006/relationships/image" Target="../media/image542.png"/><Relationship Id="rId28" Type="http://schemas.openxmlformats.org/officeDocument/2006/relationships/customXml" Target="../ink/ink417.xml"/><Relationship Id="rId49" Type="http://schemas.openxmlformats.org/officeDocument/2006/relationships/image" Target="../media/image442.png"/><Relationship Id="rId114" Type="http://schemas.openxmlformats.org/officeDocument/2006/relationships/customXml" Target="../ink/ink460.xml"/><Relationship Id="rId275" Type="http://schemas.openxmlformats.org/officeDocument/2006/relationships/customXml" Target="../ink/ink541.xml"/><Relationship Id="rId296" Type="http://schemas.openxmlformats.org/officeDocument/2006/relationships/image" Target="../media/image563.png"/><Relationship Id="rId60" Type="http://schemas.openxmlformats.org/officeDocument/2006/relationships/customXml" Target="../ink/ink433.xml"/><Relationship Id="rId81" Type="http://schemas.openxmlformats.org/officeDocument/2006/relationships/image" Target="../media/image458.png"/><Relationship Id="rId135" Type="http://schemas.openxmlformats.org/officeDocument/2006/relationships/image" Target="../media/image484.png"/><Relationship Id="rId156" Type="http://schemas.openxmlformats.org/officeDocument/2006/relationships/customXml" Target="../ink/ink481.xml"/><Relationship Id="rId177" Type="http://schemas.openxmlformats.org/officeDocument/2006/relationships/image" Target="../media/image504.png"/><Relationship Id="rId198" Type="http://schemas.openxmlformats.org/officeDocument/2006/relationships/customXml" Target="../ink/ink502.xml"/><Relationship Id="rId202" Type="http://schemas.openxmlformats.org/officeDocument/2006/relationships/customXml" Target="../ink/ink504.xml"/><Relationship Id="rId223" Type="http://schemas.openxmlformats.org/officeDocument/2006/relationships/image" Target="../media/image527.png"/><Relationship Id="rId244" Type="http://schemas.openxmlformats.org/officeDocument/2006/relationships/image" Target="../media/image537.png"/><Relationship Id="rId18" Type="http://schemas.openxmlformats.org/officeDocument/2006/relationships/customXml" Target="../ink/ink412.xml"/><Relationship Id="rId39" Type="http://schemas.openxmlformats.org/officeDocument/2006/relationships/image" Target="../media/image437.png"/><Relationship Id="rId265" Type="http://schemas.openxmlformats.org/officeDocument/2006/relationships/customXml" Target="../ink/ink536.xml"/><Relationship Id="rId286" Type="http://schemas.openxmlformats.org/officeDocument/2006/relationships/image" Target="../media/image558.png"/><Relationship Id="rId50" Type="http://schemas.openxmlformats.org/officeDocument/2006/relationships/customXml" Target="../ink/ink428.xml"/><Relationship Id="rId104" Type="http://schemas.openxmlformats.org/officeDocument/2006/relationships/customXml" Target="../ink/ink455.xml"/><Relationship Id="rId125" Type="http://schemas.openxmlformats.org/officeDocument/2006/relationships/image" Target="../media/image479.png"/><Relationship Id="rId146" Type="http://schemas.openxmlformats.org/officeDocument/2006/relationships/customXml" Target="../ink/ink476.xml"/><Relationship Id="rId167" Type="http://schemas.openxmlformats.org/officeDocument/2006/relationships/image" Target="../media/image499.png"/><Relationship Id="rId188" Type="http://schemas.openxmlformats.org/officeDocument/2006/relationships/customXml" Target="../ink/ink497.xml"/><Relationship Id="rId71" Type="http://schemas.openxmlformats.org/officeDocument/2006/relationships/image" Target="../media/image453.png"/><Relationship Id="rId92" Type="http://schemas.openxmlformats.org/officeDocument/2006/relationships/customXml" Target="../ink/ink449.xml"/><Relationship Id="rId213" Type="http://schemas.openxmlformats.org/officeDocument/2006/relationships/image" Target="../media/image522.png"/><Relationship Id="rId234" Type="http://schemas.openxmlformats.org/officeDocument/2006/relationships/image" Target="../media/image532.png"/><Relationship Id="rId2" Type="http://schemas.openxmlformats.org/officeDocument/2006/relationships/customXml" Target="../ink/ink404.xml"/><Relationship Id="rId29" Type="http://schemas.openxmlformats.org/officeDocument/2006/relationships/image" Target="../media/image432.png"/><Relationship Id="rId255" Type="http://schemas.openxmlformats.org/officeDocument/2006/relationships/customXml" Target="../ink/ink531.xml"/><Relationship Id="rId276" Type="http://schemas.openxmlformats.org/officeDocument/2006/relationships/image" Target="../media/image553.png"/><Relationship Id="rId40" Type="http://schemas.openxmlformats.org/officeDocument/2006/relationships/customXml" Target="../ink/ink423.xml"/><Relationship Id="rId115" Type="http://schemas.openxmlformats.org/officeDocument/2006/relationships/image" Target="../media/image475.png"/><Relationship Id="rId136" Type="http://schemas.openxmlformats.org/officeDocument/2006/relationships/customXml" Target="../ink/ink471.xml"/><Relationship Id="rId157" Type="http://schemas.openxmlformats.org/officeDocument/2006/relationships/image" Target="../media/image494.png"/><Relationship Id="rId178" Type="http://schemas.openxmlformats.org/officeDocument/2006/relationships/customXml" Target="../ink/ink492.xml"/><Relationship Id="rId61" Type="http://schemas.openxmlformats.org/officeDocument/2006/relationships/image" Target="../media/image448.png"/><Relationship Id="rId82" Type="http://schemas.openxmlformats.org/officeDocument/2006/relationships/customXml" Target="../ink/ink444.xml"/><Relationship Id="rId199" Type="http://schemas.openxmlformats.org/officeDocument/2006/relationships/image" Target="../media/image515.png"/><Relationship Id="rId203" Type="http://schemas.openxmlformats.org/officeDocument/2006/relationships/image" Target="../media/image517.png"/><Relationship Id="rId19" Type="http://schemas.openxmlformats.org/officeDocument/2006/relationships/image" Target="../media/image427.png"/><Relationship Id="rId224" Type="http://schemas.openxmlformats.org/officeDocument/2006/relationships/customXml" Target="../ink/ink515.xml"/><Relationship Id="rId245" Type="http://schemas.openxmlformats.org/officeDocument/2006/relationships/customXml" Target="../ink/ink526.xml"/><Relationship Id="rId266" Type="http://schemas.openxmlformats.org/officeDocument/2006/relationships/image" Target="../media/image548.png"/><Relationship Id="rId287" Type="http://schemas.openxmlformats.org/officeDocument/2006/relationships/customXml" Target="../ink/ink547.xml"/><Relationship Id="rId30" Type="http://schemas.openxmlformats.org/officeDocument/2006/relationships/customXml" Target="../ink/ink418.xml"/><Relationship Id="rId105" Type="http://schemas.openxmlformats.org/officeDocument/2006/relationships/image" Target="../media/image470.png"/><Relationship Id="rId126" Type="http://schemas.openxmlformats.org/officeDocument/2006/relationships/customXml" Target="../ink/ink466.xml"/><Relationship Id="rId147" Type="http://schemas.openxmlformats.org/officeDocument/2006/relationships/image" Target="../media/image489.png"/><Relationship Id="rId168" Type="http://schemas.openxmlformats.org/officeDocument/2006/relationships/customXml" Target="../ink/ink487.xml"/><Relationship Id="rId51" Type="http://schemas.openxmlformats.org/officeDocument/2006/relationships/image" Target="../media/image443.png"/><Relationship Id="rId72" Type="http://schemas.openxmlformats.org/officeDocument/2006/relationships/customXml" Target="../ink/ink439.xml"/><Relationship Id="rId93" Type="http://schemas.openxmlformats.org/officeDocument/2006/relationships/image" Target="../media/image464.png"/><Relationship Id="rId189" Type="http://schemas.openxmlformats.org/officeDocument/2006/relationships/image" Target="../media/image510.png"/><Relationship Id="rId3" Type="http://schemas.openxmlformats.org/officeDocument/2006/relationships/image" Target="../media/image396.png"/><Relationship Id="rId214" Type="http://schemas.openxmlformats.org/officeDocument/2006/relationships/customXml" Target="../ink/ink510.xml"/><Relationship Id="rId235" Type="http://schemas.openxmlformats.org/officeDocument/2006/relationships/customXml" Target="../ink/ink521.xml"/><Relationship Id="rId256" Type="http://schemas.openxmlformats.org/officeDocument/2006/relationships/image" Target="../media/image543.png"/><Relationship Id="rId277" Type="http://schemas.openxmlformats.org/officeDocument/2006/relationships/customXml" Target="../ink/ink542.xml"/><Relationship Id="rId116" Type="http://schemas.openxmlformats.org/officeDocument/2006/relationships/customXml" Target="../ink/ink461.xml"/><Relationship Id="rId137" Type="http://schemas.openxmlformats.org/officeDocument/2006/relationships/image" Target="../media/image485.png"/><Relationship Id="rId158" Type="http://schemas.openxmlformats.org/officeDocument/2006/relationships/customXml" Target="../ink/ink482.xml"/><Relationship Id="rId20" Type="http://schemas.openxmlformats.org/officeDocument/2006/relationships/customXml" Target="../ink/ink413.xml"/><Relationship Id="rId41" Type="http://schemas.openxmlformats.org/officeDocument/2006/relationships/image" Target="../media/image438.png"/><Relationship Id="rId62" Type="http://schemas.openxmlformats.org/officeDocument/2006/relationships/customXml" Target="../ink/ink434.xml"/><Relationship Id="rId83" Type="http://schemas.openxmlformats.org/officeDocument/2006/relationships/image" Target="../media/image459.png"/><Relationship Id="rId179" Type="http://schemas.openxmlformats.org/officeDocument/2006/relationships/image" Target="../media/image505.png"/><Relationship Id="rId190" Type="http://schemas.openxmlformats.org/officeDocument/2006/relationships/customXml" Target="../ink/ink498.xml"/><Relationship Id="rId204" Type="http://schemas.openxmlformats.org/officeDocument/2006/relationships/customXml" Target="../ink/ink505.xml"/><Relationship Id="rId225" Type="http://schemas.openxmlformats.org/officeDocument/2006/relationships/image" Target="../media/image528.png"/><Relationship Id="rId246" Type="http://schemas.openxmlformats.org/officeDocument/2006/relationships/image" Target="../media/image538.png"/><Relationship Id="rId267" Type="http://schemas.openxmlformats.org/officeDocument/2006/relationships/customXml" Target="../ink/ink537.xml"/><Relationship Id="rId288" Type="http://schemas.openxmlformats.org/officeDocument/2006/relationships/image" Target="../media/image559.png"/><Relationship Id="rId106" Type="http://schemas.openxmlformats.org/officeDocument/2006/relationships/customXml" Target="../ink/ink456.xml"/><Relationship Id="rId127" Type="http://schemas.openxmlformats.org/officeDocument/2006/relationships/image" Target="../media/image480.png"/><Relationship Id="rId10" Type="http://schemas.openxmlformats.org/officeDocument/2006/relationships/customXml" Target="../ink/ink408.xml"/><Relationship Id="rId31" Type="http://schemas.openxmlformats.org/officeDocument/2006/relationships/image" Target="../media/image433.png"/><Relationship Id="rId52" Type="http://schemas.openxmlformats.org/officeDocument/2006/relationships/customXml" Target="../ink/ink429.xml"/><Relationship Id="rId73" Type="http://schemas.openxmlformats.org/officeDocument/2006/relationships/image" Target="../media/image454.png"/><Relationship Id="rId94" Type="http://schemas.openxmlformats.org/officeDocument/2006/relationships/customXml" Target="../ink/ink450.xml"/><Relationship Id="rId148" Type="http://schemas.openxmlformats.org/officeDocument/2006/relationships/customXml" Target="../ink/ink477.xml"/><Relationship Id="rId169" Type="http://schemas.openxmlformats.org/officeDocument/2006/relationships/image" Target="../media/image500.png"/><Relationship Id="rId4" Type="http://schemas.openxmlformats.org/officeDocument/2006/relationships/customXml" Target="../ink/ink405.xml"/><Relationship Id="rId180" Type="http://schemas.openxmlformats.org/officeDocument/2006/relationships/customXml" Target="../ink/ink493.xml"/><Relationship Id="rId215" Type="http://schemas.openxmlformats.org/officeDocument/2006/relationships/image" Target="../media/image523.png"/><Relationship Id="rId236" Type="http://schemas.openxmlformats.org/officeDocument/2006/relationships/image" Target="../media/image533.png"/><Relationship Id="rId257" Type="http://schemas.openxmlformats.org/officeDocument/2006/relationships/customXml" Target="../ink/ink532.xml"/><Relationship Id="rId278" Type="http://schemas.openxmlformats.org/officeDocument/2006/relationships/image" Target="../media/image554.png"/><Relationship Id="rId42" Type="http://schemas.openxmlformats.org/officeDocument/2006/relationships/customXml" Target="../ink/ink424.xml"/><Relationship Id="rId84" Type="http://schemas.openxmlformats.org/officeDocument/2006/relationships/customXml" Target="../ink/ink445.xml"/><Relationship Id="rId138" Type="http://schemas.openxmlformats.org/officeDocument/2006/relationships/customXml" Target="../ink/ink472.xml"/><Relationship Id="rId191" Type="http://schemas.openxmlformats.org/officeDocument/2006/relationships/image" Target="../media/image511.png"/><Relationship Id="rId205" Type="http://schemas.openxmlformats.org/officeDocument/2006/relationships/image" Target="../media/image518.png"/><Relationship Id="rId247" Type="http://schemas.openxmlformats.org/officeDocument/2006/relationships/customXml" Target="../ink/ink527.xml"/><Relationship Id="rId107" Type="http://schemas.openxmlformats.org/officeDocument/2006/relationships/image" Target="../media/image471.png"/><Relationship Id="rId289" Type="http://schemas.openxmlformats.org/officeDocument/2006/relationships/customXml" Target="../ink/ink548.xml"/><Relationship Id="rId11" Type="http://schemas.openxmlformats.org/officeDocument/2006/relationships/image" Target="../media/image423.png"/><Relationship Id="rId53" Type="http://schemas.openxmlformats.org/officeDocument/2006/relationships/image" Target="../media/image444.png"/><Relationship Id="rId149" Type="http://schemas.openxmlformats.org/officeDocument/2006/relationships/image" Target="../media/image490.png"/><Relationship Id="rId95" Type="http://schemas.openxmlformats.org/officeDocument/2006/relationships/image" Target="../media/image465.png"/><Relationship Id="rId160" Type="http://schemas.openxmlformats.org/officeDocument/2006/relationships/customXml" Target="../ink/ink483.xml"/><Relationship Id="rId216" Type="http://schemas.openxmlformats.org/officeDocument/2006/relationships/customXml" Target="../ink/ink511.xml"/><Relationship Id="rId258" Type="http://schemas.openxmlformats.org/officeDocument/2006/relationships/image" Target="../media/image544.png"/><Relationship Id="rId22" Type="http://schemas.openxmlformats.org/officeDocument/2006/relationships/customXml" Target="../ink/ink414.xml"/><Relationship Id="rId64" Type="http://schemas.openxmlformats.org/officeDocument/2006/relationships/customXml" Target="../ink/ink435.xml"/><Relationship Id="rId118" Type="http://schemas.openxmlformats.org/officeDocument/2006/relationships/customXml" Target="../ink/ink462.xml"/><Relationship Id="rId171" Type="http://schemas.openxmlformats.org/officeDocument/2006/relationships/image" Target="../media/image501.png"/><Relationship Id="rId227" Type="http://schemas.openxmlformats.org/officeDocument/2006/relationships/customXml" Target="../ink/ink517.xml"/><Relationship Id="rId269" Type="http://schemas.openxmlformats.org/officeDocument/2006/relationships/customXml" Target="../ink/ink538.xml"/></Relationships>
</file>

<file path=ppt/slides/_rels/slide32.xml.rels><?xml version="1.0" encoding="UTF-8" standalone="yes"?>
<Relationships xmlns="http://schemas.openxmlformats.org/package/2006/relationships"><Relationship Id="rId2" Type="http://schemas.openxmlformats.org/officeDocument/2006/relationships/image" Target="../media/image5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68.png"/><Relationship Id="rId13" Type="http://schemas.openxmlformats.org/officeDocument/2006/relationships/customXml" Target="../ink/ink557.xml"/><Relationship Id="rId18" Type="http://schemas.openxmlformats.org/officeDocument/2006/relationships/image" Target="../media/image573.png"/><Relationship Id="rId3" Type="http://schemas.openxmlformats.org/officeDocument/2006/relationships/customXml" Target="../ink/ink552.xml"/><Relationship Id="rId7" Type="http://schemas.openxmlformats.org/officeDocument/2006/relationships/customXml" Target="../ink/ink554.xml"/><Relationship Id="rId12" Type="http://schemas.openxmlformats.org/officeDocument/2006/relationships/image" Target="../media/image570.png"/><Relationship Id="rId17" Type="http://schemas.openxmlformats.org/officeDocument/2006/relationships/customXml" Target="../ink/ink559.xml"/><Relationship Id="rId2" Type="http://schemas.openxmlformats.org/officeDocument/2006/relationships/image" Target="../media/image565.png"/><Relationship Id="rId16" Type="http://schemas.openxmlformats.org/officeDocument/2006/relationships/image" Target="../media/image572.png"/><Relationship Id="rId1" Type="http://schemas.openxmlformats.org/officeDocument/2006/relationships/slideLayout" Target="../slideLayouts/slideLayout2.xml"/><Relationship Id="rId6" Type="http://schemas.openxmlformats.org/officeDocument/2006/relationships/image" Target="../media/image567.png"/><Relationship Id="rId11" Type="http://schemas.openxmlformats.org/officeDocument/2006/relationships/customXml" Target="../ink/ink556.xml"/><Relationship Id="rId5" Type="http://schemas.openxmlformats.org/officeDocument/2006/relationships/customXml" Target="../ink/ink553.xml"/><Relationship Id="rId15" Type="http://schemas.openxmlformats.org/officeDocument/2006/relationships/customXml" Target="../ink/ink558.xml"/><Relationship Id="rId10" Type="http://schemas.openxmlformats.org/officeDocument/2006/relationships/image" Target="../media/image569.png"/><Relationship Id="rId4" Type="http://schemas.openxmlformats.org/officeDocument/2006/relationships/image" Target="../media/image566.png"/><Relationship Id="rId9" Type="http://schemas.openxmlformats.org/officeDocument/2006/relationships/customXml" Target="../ink/ink555.xml"/><Relationship Id="rId14" Type="http://schemas.openxmlformats.org/officeDocument/2006/relationships/image" Target="../media/image571.png"/></Relationships>
</file>

<file path=ppt/slides/_rels/slide34.xml.rels><?xml version="1.0" encoding="UTF-8" standalone="yes"?>
<Relationships xmlns="http://schemas.openxmlformats.org/package/2006/relationships"><Relationship Id="rId8" Type="http://schemas.openxmlformats.org/officeDocument/2006/relationships/customXml" Target="../ink/ink563.xml"/><Relationship Id="rId13" Type="http://schemas.openxmlformats.org/officeDocument/2006/relationships/image" Target="../media/image579.png"/><Relationship Id="rId3" Type="http://schemas.openxmlformats.org/officeDocument/2006/relationships/image" Target="../media/image574.png"/><Relationship Id="rId7" Type="http://schemas.openxmlformats.org/officeDocument/2006/relationships/image" Target="../media/image576.png"/><Relationship Id="rId12" Type="http://schemas.openxmlformats.org/officeDocument/2006/relationships/customXml" Target="../ink/ink565.xml"/><Relationship Id="rId2" Type="http://schemas.openxmlformats.org/officeDocument/2006/relationships/customXml" Target="../ink/ink560.xml"/><Relationship Id="rId1" Type="http://schemas.openxmlformats.org/officeDocument/2006/relationships/slideLayout" Target="../slideLayouts/slideLayout2.xml"/><Relationship Id="rId6" Type="http://schemas.openxmlformats.org/officeDocument/2006/relationships/customXml" Target="../ink/ink562.xml"/><Relationship Id="rId11" Type="http://schemas.openxmlformats.org/officeDocument/2006/relationships/image" Target="../media/image578.png"/><Relationship Id="rId5" Type="http://schemas.openxmlformats.org/officeDocument/2006/relationships/image" Target="../media/image575.png"/><Relationship Id="rId15" Type="http://schemas.openxmlformats.org/officeDocument/2006/relationships/image" Target="../media/image580.png"/><Relationship Id="rId10" Type="http://schemas.openxmlformats.org/officeDocument/2006/relationships/customXml" Target="../ink/ink564.xml"/><Relationship Id="rId4" Type="http://schemas.openxmlformats.org/officeDocument/2006/relationships/customXml" Target="../ink/ink561.xml"/><Relationship Id="rId9" Type="http://schemas.openxmlformats.org/officeDocument/2006/relationships/image" Target="../media/image577.png"/><Relationship Id="rId14" Type="http://schemas.openxmlformats.org/officeDocument/2006/relationships/customXml" Target="../ink/ink566.xml"/></Relationships>
</file>

<file path=ppt/slides/_rels/slide35.xml.rels><?xml version="1.0" encoding="UTF-8" standalone="yes"?>
<Relationships xmlns="http://schemas.openxmlformats.org/package/2006/relationships"><Relationship Id="rId8" Type="http://schemas.openxmlformats.org/officeDocument/2006/relationships/image" Target="../media/image584.png"/><Relationship Id="rId3" Type="http://schemas.openxmlformats.org/officeDocument/2006/relationships/customXml" Target="../ink/ink567.xml"/><Relationship Id="rId7" Type="http://schemas.openxmlformats.org/officeDocument/2006/relationships/customXml" Target="../ink/ink569.xml"/><Relationship Id="rId2" Type="http://schemas.openxmlformats.org/officeDocument/2006/relationships/image" Target="../media/image581.png"/><Relationship Id="rId1" Type="http://schemas.openxmlformats.org/officeDocument/2006/relationships/slideLayout" Target="../slideLayouts/slideLayout2.xml"/><Relationship Id="rId6" Type="http://schemas.openxmlformats.org/officeDocument/2006/relationships/image" Target="../media/image583.png"/><Relationship Id="rId5" Type="http://schemas.openxmlformats.org/officeDocument/2006/relationships/customXml" Target="../ink/ink568.xml"/><Relationship Id="rId10" Type="http://schemas.openxmlformats.org/officeDocument/2006/relationships/image" Target="../media/image585.png"/><Relationship Id="rId4" Type="http://schemas.openxmlformats.org/officeDocument/2006/relationships/image" Target="../media/image582.png"/><Relationship Id="rId9" Type="http://schemas.openxmlformats.org/officeDocument/2006/relationships/customXml" Target="../ink/ink570.xml"/></Relationships>
</file>

<file path=ppt/slides/_rels/slide36.xml.rels><?xml version="1.0" encoding="UTF-8" standalone="yes"?>
<Relationships xmlns="http://schemas.openxmlformats.org/package/2006/relationships"><Relationship Id="rId2" Type="http://schemas.openxmlformats.org/officeDocument/2006/relationships/image" Target="../media/image58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571.xml"/><Relationship Id="rId2" Type="http://schemas.openxmlformats.org/officeDocument/2006/relationships/image" Target="../media/image587.jpeg"/><Relationship Id="rId1" Type="http://schemas.openxmlformats.org/officeDocument/2006/relationships/slideLayout" Target="../slideLayouts/slideLayout2.xml"/><Relationship Id="rId4" Type="http://schemas.openxmlformats.org/officeDocument/2006/relationships/image" Target="../media/image588.png"/></Relationships>
</file>

<file path=ppt/slides/_rels/slide38.xml.rels><?xml version="1.0" encoding="UTF-8" standalone="yes"?>
<Relationships xmlns="http://schemas.openxmlformats.org/package/2006/relationships"><Relationship Id="rId8" Type="http://schemas.openxmlformats.org/officeDocument/2006/relationships/customXml" Target="../ink/ink575.xml"/><Relationship Id="rId3" Type="http://schemas.openxmlformats.org/officeDocument/2006/relationships/image" Target="../media/image589.png"/><Relationship Id="rId7" Type="http://schemas.openxmlformats.org/officeDocument/2006/relationships/image" Target="../media/image591.png"/><Relationship Id="rId2" Type="http://schemas.openxmlformats.org/officeDocument/2006/relationships/customXml" Target="../ink/ink572.xml"/><Relationship Id="rId1" Type="http://schemas.openxmlformats.org/officeDocument/2006/relationships/slideLayout" Target="../slideLayouts/slideLayout2.xml"/><Relationship Id="rId6" Type="http://schemas.openxmlformats.org/officeDocument/2006/relationships/customXml" Target="../ink/ink574.xml"/><Relationship Id="rId11" Type="http://schemas.openxmlformats.org/officeDocument/2006/relationships/image" Target="../media/image593.png"/><Relationship Id="rId5" Type="http://schemas.openxmlformats.org/officeDocument/2006/relationships/image" Target="../media/image590.png"/><Relationship Id="rId10" Type="http://schemas.openxmlformats.org/officeDocument/2006/relationships/customXml" Target="../ink/ink576.xml"/><Relationship Id="rId4" Type="http://schemas.openxmlformats.org/officeDocument/2006/relationships/customXml" Target="../ink/ink573.xml"/><Relationship Id="rId9" Type="http://schemas.openxmlformats.org/officeDocument/2006/relationships/image" Target="../media/image592.png"/></Relationships>
</file>

<file path=ppt/slides/_rels/slide39.xml.rels><?xml version="1.0" encoding="UTF-8" standalone="yes"?>
<Relationships xmlns="http://schemas.openxmlformats.org/package/2006/relationships"><Relationship Id="rId2" Type="http://schemas.openxmlformats.org/officeDocument/2006/relationships/image" Target="../media/image59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9.png"/><Relationship Id="rId2" Type="http://schemas.openxmlformats.org/officeDocument/2006/relationships/image" Target="../media/image59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customXml" Target="../ink/ink580.xml"/><Relationship Id="rId13" Type="http://schemas.openxmlformats.org/officeDocument/2006/relationships/image" Target="../media/image605.png"/><Relationship Id="rId3" Type="http://schemas.openxmlformats.org/officeDocument/2006/relationships/customXml" Target="../ink/ink577.xml"/><Relationship Id="rId7" Type="http://schemas.openxmlformats.org/officeDocument/2006/relationships/image" Target="../media/image602.png"/><Relationship Id="rId12" Type="http://schemas.openxmlformats.org/officeDocument/2006/relationships/customXml" Target="../ink/ink582.xml"/><Relationship Id="rId2" Type="http://schemas.openxmlformats.org/officeDocument/2006/relationships/image" Target="../media/image601.png"/><Relationship Id="rId1" Type="http://schemas.openxmlformats.org/officeDocument/2006/relationships/slideLayout" Target="../slideLayouts/slideLayout2.xml"/><Relationship Id="rId6" Type="http://schemas.openxmlformats.org/officeDocument/2006/relationships/customXml" Target="../ink/ink579.xml"/><Relationship Id="rId11" Type="http://schemas.openxmlformats.org/officeDocument/2006/relationships/image" Target="../media/image604.png"/><Relationship Id="rId5" Type="http://schemas.openxmlformats.org/officeDocument/2006/relationships/customXml" Target="../ink/ink578.xml"/><Relationship Id="rId10" Type="http://schemas.openxmlformats.org/officeDocument/2006/relationships/customXml" Target="../ink/ink581.xml"/><Relationship Id="rId4" Type="http://schemas.openxmlformats.org/officeDocument/2006/relationships/image" Target="../media/image396.png"/><Relationship Id="rId9" Type="http://schemas.openxmlformats.org/officeDocument/2006/relationships/image" Target="../media/image603.png"/><Relationship Id="rId14" Type="http://schemas.openxmlformats.org/officeDocument/2006/relationships/customXml" Target="../ink/ink583.xml"/></Relationships>
</file>

<file path=ppt/slides/_rels/slide48.xml.rels><?xml version="1.0" encoding="UTF-8" standalone="yes"?>
<Relationships xmlns="http://schemas.openxmlformats.org/package/2006/relationships"><Relationship Id="rId8" Type="http://schemas.openxmlformats.org/officeDocument/2006/relationships/customXml" Target="../ink/ink587.xml"/><Relationship Id="rId13" Type="http://schemas.openxmlformats.org/officeDocument/2006/relationships/customXml" Target="../ink/ink590.xml"/><Relationship Id="rId18" Type="http://schemas.openxmlformats.org/officeDocument/2006/relationships/image" Target="../media/image612.png"/><Relationship Id="rId26" Type="http://schemas.openxmlformats.org/officeDocument/2006/relationships/image" Target="../media/image616.png"/><Relationship Id="rId3" Type="http://schemas.openxmlformats.org/officeDocument/2006/relationships/image" Target="../media/image396.png"/><Relationship Id="rId21" Type="http://schemas.openxmlformats.org/officeDocument/2006/relationships/customXml" Target="../ink/ink594.xml"/><Relationship Id="rId7" Type="http://schemas.openxmlformats.org/officeDocument/2006/relationships/image" Target="../media/image607.png"/><Relationship Id="rId12" Type="http://schemas.openxmlformats.org/officeDocument/2006/relationships/image" Target="../media/image609.png"/><Relationship Id="rId17" Type="http://schemas.openxmlformats.org/officeDocument/2006/relationships/customXml" Target="../ink/ink592.xml"/><Relationship Id="rId25" Type="http://schemas.openxmlformats.org/officeDocument/2006/relationships/customXml" Target="../ink/ink596.xml"/><Relationship Id="rId2" Type="http://schemas.openxmlformats.org/officeDocument/2006/relationships/customXml" Target="../ink/ink584.xml"/><Relationship Id="rId16" Type="http://schemas.openxmlformats.org/officeDocument/2006/relationships/image" Target="../media/image611.png"/><Relationship Id="rId20" Type="http://schemas.openxmlformats.org/officeDocument/2006/relationships/image" Target="../media/image613.png"/><Relationship Id="rId1" Type="http://schemas.openxmlformats.org/officeDocument/2006/relationships/slideLayout" Target="../slideLayouts/slideLayout2.xml"/><Relationship Id="rId6" Type="http://schemas.openxmlformats.org/officeDocument/2006/relationships/customXml" Target="../ink/ink586.xml"/><Relationship Id="rId11" Type="http://schemas.openxmlformats.org/officeDocument/2006/relationships/customXml" Target="../ink/ink589.xml"/><Relationship Id="rId24" Type="http://schemas.openxmlformats.org/officeDocument/2006/relationships/image" Target="../media/image615.png"/><Relationship Id="rId5" Type="http://schemas.openxmlformats.org/officeDocument/2006/relationships/image" Target="../media/image606.png"/><Relationship Id="rId15" Type="http://schemas.openxmlformats.org/officeDocument/2006/relationships/customXml" Target="../ink/ink591.xml"/><Relationship Id="rId23" Type="http://schemas.openxmlformats.org/officeDocument/2006/relationships/customXml" Target="../ink/ink595.xml"/><Relationship Id="rId28" Type="http://schemas.openxmlformats.org/officeDocument/2006/relationships/image" Target="../media/image617.png"/><Relationship Id="rId10" Type="http://schemas.openxmlformats.org/officeDocument/2006/relationships/image" Target="../media/image608.png"/><Relationship Id="rId19" Type="http://schemas.openxmlformats.org/officeDocument/2006/relationships/customXml" Target="../ink/ink593.xml"/><Relationship Id="rId4" Type="http://schemas.openxmlformats.org/officeDocument/2006/relationships/customXml" Target="../ink/ink585.xml"/><Relationship Id="rId9" Type="http://schemas.openxmlformats.org/officeDocument/2006/relationships/customXml" Target="../ink/ink588.xml"/><Relationship Id="rId14" Type="http://schemas.openxmlformats.org/officeDocument/2006/relationships/image" Target="../media/image610.png"/><Relationship Id="rId22" Type="http://schemas.openxmlformats.org/officeDocument/2006/relationships/image" Target="../media/image614.png"/><Relationship Id="rId27" Type="http://schemas.openxmlformats.org/officeDocument/2006/relationships/customXml" Target="../ink/ink597.xml"/></Relationships>
</file>

<file path=ppt/slides/_rels/slide49.xml.rels><?xml version="1.0" encoding="UTF-8" standalone="yes"?>
<Relationships xmlns="http://schemas.openxmlformats.org/package/2006/relationships"><Relationship Id="rId8" Type="http://schemas.openxmlformats.org/officeDocument/2006/relationships/image" Target="../media/image621.png"/><Relationship Id="rId13" Type="http://schemas.openxmlformats.org/officeDocument/2006/relationships/customXml" Target="../ink/ink603.xml"/><Relationship Id="rId3" Type="http://schemas.openxmlformats.org/officeDocument/2006/relationships/customXml" Target="../ink/ink598.xml"/><Relationship Id="rId7" Type="http://schemas.openxmlformats.org/officeDocument/2006/relationships/customXml" Target="../ink/ink600.xml"/><Relationship Id="rId12" Type="http://schemas.openxmlformats.org/officeDocument/2006/relationships/image" Target="../media/image623.png"/><Relationship Id="rId2" Type="http://schemas.openxmlformats.org/officeDocument/2006/relationships/image" Target="../media/image618.png"/><Relationship Id="rId16" Type="http://schemas.openxmlformats.org/officeDocument/2006/relationships/image" Target="../media/image625.png"/><Relationship Id="rId1" Type="http://schemas.openxmlformats.org/officeDocument/2006/relationships/slideLayout" Target="../slideLayouts/slideLayout2.xml"/><Relationship Id="rId6" Type="http://schemas.openxmlformats.org/officeDocument/2006/relationships/image" Target="../media/image620.png"/><Relationship Id="rId11" Type="http://schemas.openxmlformats.org/officeDocument/2006/relationships/customXml" Target="../ink/ink602.xml"/><Relationship Id="rId5" Type="http://schemas.openxmlformats.org/officeDocument/2006/relationships/customXml" Target="../ink/ink599.xml"/><Relationship Id="rId15" Type="http://schemas.openxmlformats.org/officeDocument/2006/relationships/customXml" Target="../ink/ink604.xml"/><Relationship Id="rId10" Type="http://schemas.openxmlformats.org/officeDocument/2006/relationships/image" Target="../media/image622.png"/><Relationship Id="rId4" Type="http://schemas.openxmlformats.org/officeDocument/2006/relationships/image" Target="../media/image619.png"/><Relationship Id="rId9" Type="http://schemas.openxmlformats.org/officeDocument/2006/relationships/customXml" Target="../ink/ink601.xml"/><Relationship Id="rId14" Type="http://schemas.openxmlformats.org/officeDocument/2006/relationships/image" Target="../media/image624.png"/></Relationships>
</file>

<file path=ppt/slides/_rels/slide5.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customXml" Target="../ink/ink22.xml"/><Relationship Id="rId26" Type="http://schemas.openxmlformats.org/officeDocument/2006/relationships/customXml" Target="../ink/ink26.xml"/><Relationship Id="rId3" Type="http://schemas.openxmlformats.org/officeDocument/2006/relationships/image" Target="../media/image17.png"/><Relationship Id="rId21" Type="http://schemas.openxmlformats.org/officeDocument/2006/relationships/image" Target="../media/image26.png"/><Relationship Id="rId34" Type="http://schemas.openxmlformats.org/officeDocument/2006/relationships/customXml" Target="../ink/ink30.xml"/><Relationship Id="rId7" Type="http://schemas.openxmlformats.org/officeDocument/2006/relationships/image" Target="../media/image19.png"/><Relationship Id="rId12" Type="http://schemas.openxmlformats.org/officeDocument/2006/relationships/customXml" Target="../ink/ink19.xml"/><Relationship Id="rId17" Type="http://schemas.openxmlformats.org/officeDocument/2006/relationships/image" Target="../media/image24.png"/><Relationship Id="rId25" Type="http://schemas.openxmlformats.org/officeDocument/2006/relationships/image" Target="../media/image28.png"/><Relationship Id="rId33" Type="http://schemas.openxmlformats.org/officeDocument/2006/relationships/image" Target="../media/image32.png"/><Relationship Id="rId2" Type="http://schemas.openxmlformats.org/officeDocument/2006/relationships/customXml" Target="../ink/ink14.xml"/><Relationship Id="rId16" Type="http://schemas.openxmlformats.org/officeDocument/2006/relationships/customXml" Target="../ink/ink21.xml"/><Relationship Id="rId20" Type="http://schemas.openxmlformats.org/officeDocument/2006/relationships/customXml" Target="../ink/ink23.xml"/><Relationship Id="rId29"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customXml" Target="../ink/ink16.xml"/><Relationship Id="rId11" Type="http://schemas.openxmlformats.org/officeDocument/2006/relationships/image" Target="../media/image21.png"/><Relationship Id="rId24" Type="http://schemas.openxmlformats.org/officeDocument/2006/relationships/customXml" Target="../ink/ink25.xml"/><Relationship Id="rId32" Type="http://schemas.openxmlformats.org/officeDocument/2006/relationships/customXml" Target="../ink/ink29.xml"/><Relationship Id="rId5" Type="http://schemas.openxmlformats.org/officeDocument/2006/relationships/image" Target="../media/image18.png"/><Relationship Id="rId15" Type="http://schemas.openxmlformats.org/officeDocument/2006/relationships/image" Target="../media/image23.png"/><Relationship Id="rId23" Type="http://schemas.openxmlformats.org/officeDocument/2006/relationships/image" Target="../media/image27.png"/><Relationship Id="rId28" Type="http://schemas.openxmlformats.org/officeDocument/2006/relationships/customXml" Target="../ink/ink27.xml"/><Relationship Id="rId10" Type="http://schemas.openxmlformats.org/officeDocument/2006/relationships/customXml" Target="../ink/ink18.xml"/><Relationship Id="rId19" Type="http://schemas.openxmlformats.org/officeDocument/2006/relationships/image" Target="../media/image25.png"/><Relationship Id="rId31" Type="http://schemas.openxmlformats.org/officeDocument/2006/relationships/image" Target="../media/image31.png"/><Relationship Id="rId4" Type="http://schemas.openxmlformats.org/officeDocument/2006/relationships/customXml" Target="../ink/ink15.xml"/><Relationship Id="rId9" Type="http://schemas.openxmlformats.org/officeDocument/2006/relationships/image" Target="../media/image20.png"/><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29.png"/><Relationship Id="rId30" Type="http://schemas.openxmlformats.org/officeDocument/2006/relationships/customXml" Target="../ink/ink28.xml"/><Relationship Id="rId35" Type="http://schemas.openxmlformats.org/officeDocument/2006/relationships/image" Target="../media/image33.png"/><Relationship Id="rId8" Type="http://schemas.openxmlformats.org/officeDocument/2006/relationships/customXml" Target="../ink/ink17.xml"/></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customXml" Target="../ink/ink36.xml"/><Relationship Id="rId3" Type="http://schemas.openxmlformats.org/officeDocument/2006/relationships/customXml" Target="../ink/ink31.xml"/><Relationship Id="rId7" Type="http://schemas.openxmlformats.org/officeDocument/2006/relationships/customXml" Target="../ink/ink33.xml"/><Relationship Id="rId12" Type="http://schemas.openxmlformats.org/officeDocument/2006/relationships/image" Target="../media/image39.png"/><Relationship Id="rId2" Type="http://schemas.openxmlformats.org/officeDocument/2006/relationships/image" Target="../media/image34.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customXml" Target="../ink/ink35.xml"/><Relationship Id="rId5" Type="http://schemas.openxmlformats.org/officeDocument/2006/relationships/customXml" Target="../ink/ink32.xml"/><Relationship Id="rId15" Type="http://schemas.openxmlformats.org/officeDocument/2006/relationships/customXml" Target="../ink/ink37.xml"/><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customXml" Target="../ink/ink34.xml"/><Relationship Id="rId14"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customXml" Target="../ink/ink43.xml"/><Relationship Id="rId18" Type="http://schemas.openxmlformats.org/officeDocument/2006/relationships/image" Target="../media/image51.png"/><Relationship Id="rId26" Type="http://schemas.openxmlformats.org/officeDocument/2006/relationships/image" Target="../media/image55.png"/><Relationship Id="rId3" Type="http://schemas.openxmlformats.org/officeDocument/2006/relationships/customXml" Target="../ink/ink38.xml"/><Relationship Id="rId21" Type="http://schemas.openxmlformats.org/officeDocument/2006/relationships/customXml" Target="../ink/ink47.xml"/><Relationship Id="rId7" Type="http://schemas.openxmlformats.org/officeDocument/2006/relationships/customXml" Target="../ink/ink40.xml"/><Relationship Id="rId12" Type="http://schemas.openxmlformats.org/officeDocument/2006/relationships/image" Target="../media/image48.png"/><Relationship Id="rId17" Type="http://schemas.openxmlformats.org/officeDocument/2006/relationships/customXml" Target="../ink/ink45.xml"/><Relationship Id="rId25" Type="http://schemas.openxmlformats.org/officeDocument/2006/relationships/customXml" Target="../ink/ink49.xml"/><Relationship Id="rId2" Type="http://schemas.openxmlformats.org/officeDocument/2006/relationships/image" Target="../media/image43.png"/><Relationship Id="rId16" Type="http://schemas.openxmlformats.org/officeDocument/2006/relationships/image" Target="../media/image50.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customXml" Target="../ink/ink42.xml"/><Relationship Id="rId24" Type="http://schemas.openxmlformats.org/officeDocument/2006/relationships/image" Target="../media/image54.png"/><Relationship Id="rId5" Type="http://schemas.openxmlformats.org/officeDocument/2006/relationships/customXml" Target="../ink/ink39.xml"/><Relationship Id="rId15" Type="http://schemas.openxmlformats.org/officeDocument/2006/relationships/customXml" Target="../ink/ink44.xml"/><Relationship Id="rId23" Type="http://schemas.openxmlformats.org/officeDocument/2006/relationships/customXml" Target="../ink/ink48.xml"/><Relationship Id="rId28" Type="http://schemas.openxmlformats.org/officeDocument/2006/relationships/image" Target="../media/image56.png"/><Relationship Id="rId10" Type="http://schemas.openxmlformats.org/officeDocument/2006/relationships/image" Target="../media/image47.png"/><Relationship Id="rId19" Type="http://schemas.openxmlformats.org/officeDocument/2006/relationships/customXml" Target="../ink/ink46.xml"/><Relationship Id="rId4" Type="http://schemas.openxmlformats.org/officeDocument/2006/relationships/image" Target="../media/image44.png"/><Relationship Id="rId9" Type="http://schemas.openxmlformats.org/officeDocument/2006/relationships/customXml" Target="../ink/ink41.xml"/><Relationship Id="rId14" Type="http://schemas.openxmlformats.org/officeDocument/2006/relationships/image" Target="../media/image49.png"/><Relationship Id="rId22" Type="http://schemas.openxmlformats.org/officeDocument/2006/relationships/image" Target="../media/image53.png"/><Relationship Id="rId27" Type="http://schemas.openxmlformats.org/officeDocument/2006/relationships/customXml" Target="../ink/ink50.xml"/></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customXml" Target="../ink/ink56.xml"/><Relationship Id="rId18" Type="http://schemas.openxmlformats.org/officeDocument/2006/relationships/image" Target="../media/image65.png"/><Relationship Id="rId3" Type="http://schemas.openxmlformats.org/officeDocument/2006/relationships/customXml" Target="../ink/ink51.xml"/><Relationship Id="rId7" Type="http://schemas.openxmlformats.org/officeDocument/2006/relationships/customXml" Target="../ink/ink53.xml"/><Relationship Id="rId12" Type="http://schemas.openxmlformats.org/officeDocument/2006/relationships/image" Target="../media/image62.png"/><Relationship Id="rId17" Type="http://schemas.openxmlformats.org/officeDocument/2006/relationships/customXml" Target="../ink/ink58.xml"/><Relationship Id="rId2" Type="http://schemas.openxmlformats.org/officeDocument/2006/relationships/image" Target="../media/image57.png"/><Relationship Id="rId16" Type="http://schemas.openxmlformats.org/officeDocument/2006/relationships/image" Target="../media/image64.png"/><Relationship Id="rId20"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customXml" Target="../ink/ink55.xml"/><Relationship Id="rId5" Type="http://schemas.openxmlformats.org/officeDocument/2006/relationships/customXml" Target="../ink/ink52.xml"/><Relationship Id="rId15" Type="http://schemas.openxmlformats.org/officeDocument/2006/relationships/customXml" Target="../ink/ink57.xml"/><Relationship Id="rId10" Type="http://schemas.openxmlformats.org/officeDocument/2006/relationships/image" Target="../media/image61.png"/><Relationship Id="rId19" Type="http://schemas.openxmlformats.org/officeDocument/2006/relationships/customXml" Target="../ink/ink59.xml"/><Relationship Id="rId4" Type="http://schemas.openxmlformats.org/officeDocument/2006/relationships/image" Target="../media/image58.png"/><Relationship Id="rId9" Type="http://schemas.openxmlformats.org/officeDocument/2006/relationships/customXml" Target="../ink/ink54.xml"/><Relationship Id="rId1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5DF9F-86FC-42D1-BAA2-5033AA288429}"/>
              </a:ext>
            </a:extLst>
          </p:cNvPr>
          <p:cNvSpPr>
            <a:spLocks noGrp="1"/>
          </p:cNvSpPr>
          <p:nvPr>
            <p:ph type="ctrTitle"/>
          </p:nvPr>
        </p:nvSpPr>
        <p:spPr/>
        <p:txBody>
          <a:bodyPr/>
          <a:lstStyle/>
          <a:p>
            <a:r>
              <a:rPr lang="en-US" dirty="0"/>
              <a:t>Game programming</a:t>
            </a:r>
          </a:p>
        </p:txBody>
      </p:sp>
      <p:sp>
        <p:nvSpPr>
          <p:cNvPr id="3" name="Subtitle 2">
            <a:extLst>
              <a:ext uri="{FF2B5EF4-FFF2-40B4-BE49-F238E27FC236}">
                <a16:creationId xmlns:a16="http://schemas.microsoft.com/office/drawing/2014/main" id="{43EF97EA-A9DE-475E-8D33-483C7EF6D8D6}"/>
              </a:ext>
            </a:extLst>
          </p:cNvPr>
          <p:cNvSpPr>
            <a:spLocks noGrp="1"/>
          </p:cNvSpPr>
          <p:nvPr>
            <p:ph type="subTitle" idx="1"/>
          </p:nvPr>
        </p:nvSpPr>
        <p:spPr/>
        <p:txBody>
          <a:bodyPr/>
          <a:lstStyle/>
          <a:p>
            <a:r>
              <a:rPr lang="en-US" dirty="0"/>
              <a:t>Lecture: 5 Textures </a:t>
            </a:r>
          </a:p>
          <a:p>
            <a:r>
              <a:rPr lang="en-US" dirty="0"/>
              <a:t>By: Rokia Abdein</a:t>
            </a:r>
          </a:p>
        </p:txBody>
      </p:sp>
    </p:spTree>
    <p:extLst>
      <p:ext uri="{BB962C8B-B14F-4D97-AF65-F5344CB8AC3E}">
        <p14:creationId xmlns:p14="http://schemas.microsoft.com/office/powerpoint/2010/main" val="330989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Shading Models..</a:t>
            </a:r>
          </a:p>
        </p:txBody>
      </p:sp>
      <p:sp>
        <p:nvSpPr>
          <p:cNvPr id="3" name="Content Placeholder 2">
            <a:extLst>
              <a:ext uri="{FF2B5EF4-FFF2-40B4-BE49-F238E27FC236}">
                <a16:creationId xmlns:a16="http://schemas.microsoft.com/office/drawing/2014/main" id="{1BE08F2D-F811-4B34-BBCC-1BE4E3988554}"/>
              </a:ext>
            </a:extLst>
          </p:cNvPr>
          <p:cNvSpPr>
            <a:spLocks noGrp="1"/>
          </p:cNvSpPr>
          <p:nvPr>
            <p:ph idx="1"/>
          </p:nvPr>
        </p:nvSpPr>
        <p:spPr/>
        <p:txBody>
          <a:bodyPr>
            <a:normAutofit/>
          </a:bodyPr>
          <a:lstStyle/>
          <a:p>
            <a:pPr algn="just"/>
            <a:r>
              <a:rPr lang="en-US" sz="2800" b="0" i="0" dirty="0">
                <a:solidFill>
                  <a:srgbClr val="242021"/>
                </a:solidFill>
                <a:effectLst/>
                <a:latin typeface="TimesNewRoman"/>
              </a:rPr>
              <a:t>Information about the surface of a model, such as the positions of points on the surface and the normal vectors at those points, are stored only for each </a:t>
            </a:r>
            <a:r>
              <a:rPr lang="en-US" sz="2800" b="1" i="0" dirty="0">
                <a:solidFill>
                  <a:srgbClr val="242021"/>
                </a:solidFill>
                <a:effectLst/>
                <a:latin typeface="TimesNewRoman"/>
              </a:rPr>
              <a:t>vertex of a triangle mesh</a:t>
            </a:r>
            <a:r>
              <a:rPr lang="en-US" sz="2800" b="0" i="0" dirty="0">
                <a:solidFill>
                  <a:srgbClr val="242021"/>
                </a:solidFill>
                <a:effectLst/>
                <a:latin typeface="TimesNewRoman"/>
              </a:rPr>
              <a:t>. </a:t>
            </a:r>
          </a:p>
          <a:p>
            <a:pPr algn="just"/>
            <a:r>
              <a:rPr lang="en-US" sz="2800" b="0" i="0" dirty="0">
                <a:solidFill>
                  <a:srgbClr val="242021"/>
                </a:solidFill>
                <a:effectLst/>
                <a:latin typeface="TimesNewRoman"/>
              </a:rPr>
              <a:t>When a single triangle is rendered, information known at each vertex is </a:t>
            </a:r>
            <a:r>
              <a:rPr lang="en-US" sz="2800" b="1" i="0" dirty="0">
                <a:solidFill>
                  <a:srgbClr val="242021"/>
                </a:solidFill>
                <a:effectLst/>
                <a:latin typeface="TimesNewRoman"/>
              </a:rPr>
              <a:t>interpolated across the face of the triangle</a:t>
            </a:r>
            <a:r>
              <a:rPr lang="en-US" sz="2800" b="0" i="0" dirty="0">
                <a:solidFill>
                  <a:srgbClr val="242021"/>
                </a:solidFill>
                <a:effectLst/>
                <a:latin typeface="TimesNewRoman"/>
              </a:rPr>
              <a:t>, as discussed before.</a:t>
            </a:r>
          </a:p>
          <a:p>
            <a:pPr algn="just"/>
            <a:endParaRPr lang="en-US" dirty="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416D12B8-02C8-4C9E-80AA-87F9DB170C21}"/>
              </a:ext>
            </a:extLst>
          </p:cNvPr>
          <p:cNvGrpSpPr/>
          <p:nvPr/>
        </p:nvGrpSpPr>
        <p:grpSpPr>
          <a:xfrm>
            <a:off x="9427593" y="2227348"/>
            <a:ext cx="1420200" cy="27720"/>
            <a:chOff x="9427593" y="2227348"/>
            <a:chExt cx="1420200" cy="2772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103EF0A-AF14-41BD-837E-1AFE0EBDE66E}"/>
                    </a:ext>
                  </a:extLst>
                </p14:cNvPr>
                <p14:cNvContentPartPr/>
                <p14:nvPr/>
              </p14:nvContentPartPr>
              <p14:xfrm>
                <a:off x="9427593" y="2227348"/>
                <a:ext cx="816840" cy="18360"/>
              </p14:xfrm>
            </p:contentPart>
          </mc:Choice>
          <mc:Fallback>
            <p:pic>
              <p:nvPicPr>
                <p:cNvPr id="4" name="Ink 3">
                  <a:extLst>
                    <a:ext uri="{FF2B5EF4-FFF2-40B4-BE49-F238E27FC236}">
                      <a16:creationId xmlns:a16="http://schemas.microsoft.com/office/drawing/2014/main" id="{4103EF0A-AF14-41BD-837E-1AFE0EBDE66E}"/>
                    </a:ext>
                  </a:extLst>
                </p:cNvPr>
                <p:cNvPicPr/>
                <p:nvPr/>
              </p:nvPicPr>
              <p:blipFill>
                <a:blip r:embed="rId3"/>
                <a:stretch>
                  <a:fillRect/>
                </a:stretch>
              </p:blipFill>
              <p:spPr>
                <a:xfrm>
                  <a:off x="9418953" y="2218708"/>
                  <a:ext cx="8344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510B10B0-8A56-4F52-A850-75413AFD0F41}"/>
                    </a:ext>
                  </a:extLst>
                </p14:cNvPr>
                <p14:cNvContentPartPr/>
                <p14:nvPr/>
              </p14:nvContentPartPr>
              <p14:xfrm>
                <a:off x="10253073" y="2227708"/>
                <a:ext cx="594720" cy="27360"/>
              </p14:xfrm>
            </p:contentPart>
          </mc:Choice>
          <mc:Fallback>
            <p:pic>
              <p:nvPicPr>
                <p:cNvPr id="5" name="Ink 4">
                  <a:extLst>
                    <a:ext uri="{FF2B5EF4-FFF2-40B4-BE49-F238E27FC236}">
                      <a16:creationId xmlns:a16="http://schemas.microsoft.com/office/drawing/2014/main" id="{510B10B0-8A56-4F52-A850-75413AFD0F41}"/>
                    </a:ext>
                  </a:extLst>
                </p:cNvPr>
                <p:cNvPicPr/>
                <p:nvPr/>
              </p:nvPicPr>
              <p:blipFill>
                <a:blip r:embed="rId5"/>
                <a:stretch>
                  <a:fillRect/>
                </a:stretch>
              </p:blipFill>
              <p:spPr>
                <a:xfrm>
                  <a:off x="10244433" y="2219068"/>
                  <a:ext cx="612360" cy="45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7E4CE19B-2C34-46FF-BA7D-BB072FA2E5E3}"/>
                  </a:ext>
                </a:extLst>
              </p14:cNvPr>
              <p14:cNvContentPartPr/>
              <p14:nvPr/>
            </p14:nvContentPartPr>
            <p14:xfrm>
              <a:off x="5388393" y="2583388"/>
              <a:ext cx="1031760" cy="27000"/>
            </p14:xfrm>
          </p:contentPart>
        </mc:Choice>
        <mc:Fallback>
          <p:pic>
            <p:nvPicPr>
              <p:cNvPr id="7" name="Ink 6">
                <a:extLst>
                  <a:ext uri="{FF2B5EF4-FFF2-40B4-BE49-F238E27FC236}">
                    <a16:creationId xmlns:a16="http://schemas.microsoft.com/office/drawing/2014/main" id="{7E4CE19B-2C34-46FF-BA7D-BB072FA2E5E3}"/>
                  </a:ext>
                </a:extLst>
              </p:cNvPr>
              <p:cNvPicPr/>
              <p:nvPr/>
            </p:nvPicPr>
            <p:blipFill>
              <a:blip r:embed="rId7"/>
              <a:stretch>
                <a:fillRect/>
              </a:stretch>
            </p:blipFill>
            <p:spPr>
              <a:xfrm>
                <a:off x="5379393" y="2574388"/>
                <a:ext cx="1049400" cy="44640"/>
              </a:xfrm>
              <a:prstGeom prst="rect">
                <a:avLst/>
              </a:prstGeom>
            </p:spPr>
          </p:pic>
        </mc:Fallback>
      </mc:AlternateContent>
      <p:grpSp>
        <p:nvGrpSpPr>
          <p:cNvPr id="10" name="Group 9">
            <a:extLst>
              <a:ext uri="{FF2B5EF4-FFF2-40B4-BE49-F238E27FC236}">
                <a16:creationId xmlns:a16="http://schemas.microsoft.com/office/drawing/2014/main" id="{0C7BD737-D922-45CC-B7DE-21A919675BC4}"/>
              </a:ext>
            </a:extLst>
          </p:cNvPr>
          <p:cNvGrpSpPr/>
          <p:nvPr/>
        </p:nvGrpSpPr>
        <p:grpSpPr>
          <a:xfrm>
            <a:off x="3470673" y="3009268"/>
            <a:ext cx="276480" cy="53640"/>
            <a:chOff x="3470673" y="3009268"/>
            <a:chExt cx="276480" cy="53640"/>
          </a:xfrm>
        </p:grpSpPr>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E709E481-3360-45A1-95EC-89A3C429716A}"/>
                    </a:ext>
                  </a:extLst>
                </p14:cNvPr>
                <p14:cNvContentPartPr/>
                <p14:nvPr/>
              </p14:nvContentPartPr>
              <p14:xfrm>
                <a:off x="3506313" y="3009268"/>
                <a:ext cx="240120" cy="360"/>
              </p14:xfrm>
            </p:contentPart>
          </mc:Choice>
          <mc:Fallback>
            <p:pic>
              <p:nvPicPr>
                <p:cNvPr id="8" name="Ink 7">
                  <a:extLst>
                    <a:ext uri="{FF2B5EF4-FFF2-40B4-BE49-F238E27FC236}">
                      <a16:creationId xmlns:a16="http://schemas.microsoft.com/office/drawing/2014/main" id="{E709E481-3360-45A1-95EC-89A3C429716A}"/>
                    </a:ext>
                  </a:extLst>
                </p:cNvPr>
                <p:cNvPicPr/>
                <p:nvPr/>
              </p:nvPicPr>
              <p:blipFill>
                <a:blip r:embed="rId9"/>
                <a:stretch>
                  <a:fillRect/>
                </a:stretch>
              </p:blipFill>
              <p:spPr>
                <a:xfrm>
                  <a:off x="3497673" y="3000628"/>
                  <a:ext cx="257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E0E58769-33AE-4ADA-8B6E-C5056E1C1751}"/>
                    </a:ext>
                  </a:extLst>
                </p14:cNvPr>
                <p14:cNvContentPartPr/>
                <p14:nvPr/>
              </p14:nvContentPartPr>
              <p14:xfrm>
                <a:off x="3470673" y="3052468"/>
                <a:ext cx="276480" cy="10440"/>
              </p14:xfrm>
            </p:contentPart>
          </mc:Choice>
          <mc:Fallback>
            <p:pic>
              <p:nvPicPr>
                <p:cNvPr id="9" name="Ink 8">
                  <a:extLst>
                    <a:ext uri="{FF2B5EF4-FFF2-40B4-BE49-F238E27FC236}">
                      <a16:creationId xmlns:a16="http://schemas.microsoft.com/office/drawing/2014/main" id="{E0E58769-33AE-4ADA-8B6E-C5056E1C1751}"/>
                    </a:ext>
                  </a:extLst>
                </p:cNvPr>
                <p:cNvPicPr/>
                <p:nvPr/>
              </p:nvPicPr>
              <p:blipFill>
                <a:blip r:embed="rId11"/>
                <a:stretch>
                  <a:fillRect/>
                </a:stretch>
              </p:blipFill>
              <p:spPr>
                <a:xfrm>
                  <a:off x="3462033" y="3043468"/>
                  <a:ext cx="294120" cy="28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3DB8CB2F-F911-4334-9BFE-BDDF2E6950F6}"/>
                  </a:ext>
                </a:extLst>
              </p14:cNvPr>
              <p14:cNvContentPartPr/>
              <p14:nvPr/>
            </p14:nvContentPartPr>
            <p14:xfrm>
              <a:off x="4136673" y="4038148"/>
              <a:ext cx="2186280" cy="36720"/>
            </p14:xfrm>
          </p:contentPart>
        </mc:Choice>
        <mc:Fallback>
          <p:pic>
            <p:nvPicPr>
              <p:cNvPr id="11" name="Ink 10">
                <a:extLst>
                  <a:ext uri="{FF2B5EF4-FFF2-40B4-BE49-F238E27FC236}">
                    <a16:creationId xmlns:a16="http://schemas.microsoft.com/office/drawing/2014/main" id="{3DB8CB2F-F911-4334-9BFE-BDDF2E6950F6}"/>
                  </a:ext>
                </a:extLst>
              </p:cNvPr>
              <p:cNvPicPr/>
              <p:nvPr/>
            </p:nvPicPr>
            <p:blipFill>
              <a:blip r:embed="rId13"/>
              <a:stretch>
                <a:fillRect/>
              </a:stretch>
            </p:blipFill>
            <p:spPr>
              <a:xfrm>
                <a:off x="4128033" y="4029508"/>
                <a:ext cx="2203920" cy="54360"/>
              </a:xfrm>
              <a:prstGeom prst="rect">
                <a:avLst/>
              </a:prstGeom>
            </p:spPr>
          </p:pic>
        </mc:Fallback>
      </mc:AlternateContent>
    </p:spTree>
    <p:extLst>
      <p:ext uri="{BB962C8B-B14F-4D97-AF65-F5344CB8AC3E}">
        <p14:creationId xmlns:p14="http://schemas.microsoft.com/office/powerpoint/2010/main" val="3892254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Shading Models..</a:t>
            </a:r>
          </a:p>
        </p:txBody>
      </p:sp>
      <p:sp>
        <p:nvSpPr>
          <p:cNvPr id="3" name="Content Placeholder 2">
            <a:extLst>
              <a:ext uri="{FF2B5EF4-FFF2-40B4-BE49-F238E27FC236}">
                <a16:creationId xmlns:a16="http://schemas.microsoft.com/office/drawing/2014/main" id="{1BE08F2D-F811-4B34-BBCC-1BE4E3988554}"/>
              </a:ext>
            </a:extLst>
          </p:cNvPr>
          <p:cNvSpPr>
            <a:spLocks noGrp="1"/>
          </p:cNvSpPr>
          <p:nvPr>
            <p:ph idx="1"/>
          </p:nvPr>
        </p:nvSpPr>
        <p:spPr/>
        <p:txBody>
          <a:bodyPr>
            <a:normAutofit/>
          </a:bodyPr>
          <a:lstStyle/>
          <a:p>
            <a:pPr algn="just"/>
            <a:r>
              <a:rPr lang="en-US" sz="2800" b="1" i="0" dirty="0">
                <a:solidFill>
                  <a:srgbClr val="242021"/>
                </a:solidFill>
                <a:effectLst/>
                <a:latin typeface="TimesNewRoman"/>
              </a:rPr>
              <a:t>Conventional lighting </a:t>
            </a:r>
            <a:r>
              <a:rPr lang="en-US" sz="2800" b="0" i="0" dirty="0">
                <a:solidFill>
                  <a:srgbClr val="242021"/>
                </a:solidFill>
                <a:effectLst/>
                <a:latin typeface="TimesNewRoman"/>
              </a:rPr>
              <a:t>pipelines calculate diffuse and specular illumination only at the </a:t>
            </a:r>
            <a:r>
              <a:rPr lang="en-US" sz="2800" b="0" i="1" dirty="0">
                <a:solidFill>
                  <a:srgbClr val="242021"/>
                </a:solidFill>
                <a:effectLst/>
                <a:latin typeface="TimesNewRoman"/>
              </a:rPr>
              <a:t>vertices of a mesh</a:t>
            </a:r>
            <a:r>
              <a:rPr lang="en-US" sz="2800" b="0" i="0" dirty="0">
                <a:solidFill>
                  <a:srgbClr val="242021"/>
                </a:solidFill>
                <a:effectLst/>
                <a:latin typeface="TimesNewRoman"/>
              </a:rPr>
              <a:t>. More modern graphics hardware enables the calculation of the entire illumination formula at every </a:t>
            </a:r>
            <a:r>
              <a:rPr lang="en-US" sz="2800" b="0" i="1" dirty="0">
                <a:solidFill>
                  <a:srgbClr val="242021"/>
                </a:solidFill>
                <a:effectLst/>
                <a:latin typeface="TimesNewRoman"/>
              </a:rPr>
              <a:t>individual pixel </a:t>
            </a:r>
            <a:r>
              <a:rPr lang="en-US" sz="2800" b="0" i="0" dirty="0">
                <a:solidFill>
                  <a:srgbClr val="242021"/>
                </a:solidFill>
                <a:effectLst/>
                <a:latin typeface="TimesNewRoman"/>
              </a:rPr>
              <a:t>drawn to the display.</a:t>
            </a:r>
            <a:r>
              <a:rPr lang="en-US" dirty="0"/>
              <a:t> </a:t>
            </a:r>
          </a:p>
          <a:p>
            <a:pPr algn="just"/>
            <a:r>
              <a:rPr lang="en-US" sz="2800" b="0" i="0" dirty="0">
                <a:solidFill>
                  <a:srgbClr val="242021"/>
                </a:solidFill>
                <a:effectLst/>
                <a:latin typeface="TimesNewRoman"/>
              </a:rPr>
              <a:t>The manner in which lighting is determined for the surface of a triangle, combined with any number of texture maps, is called </a:t>
            </a:r>
            <a:r>
              <a:rPr lang="en-US" sz="2800" b="0" i="1" dirty="0">
                <a:solidFill>
                  <a:srgbClr val="242021"/>
                </a:solidFill>
                <a:effectLst/>
                <a:latin typeface="TimesNewRoman"/>
              </a:rPr>
              <a:t>shading</a:t>
            </a:r>
            <a:r>
              <a:rPr lang="en-US" sz="2800" b="0" i="0" dirty="0">
                <a:solidFill>
                  <a:srgbClr val="242021"/>
                </a:solidFill>
                <a:effectLst/>
                <a:latin typeface="TimesNewRoman"/>
              </a:rPr>
              <a:t>.</a:t>
            </a:r>
            <a:r>
              <a:rPr lang="en-US" dirty="0"/>
              <a:t> </a:t>
            </a:r>
          </a:p>
          <a:p>
            <a:pPr algn="just"/>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D4254AB5-DF67-416F-911F-7844D50A04FB}"/>
                  </a:ext>
                </a:extLst>
              </p14:cNvPr>
              <p14:cNvContentPartPr/>
              <p14:nvPr/>
            </p14:nvContentPartPr>
            <p14:xfrm>
              <a:off x="1197993" y="2209708"/>
              <a:ext cx="3267000" cy="54360"/>
            </p14:xfrm>
          </p:contentPart>
        </mc:Choice>
        <mc:Fallback>
          <p:pic>
            <p:nvPicPr>
              <p:cNvPr id="4" name="Ink 3">
                <a:extLst>
                  <a:ext uri="{FF2B5EF4-FFF2-40B4-BE49-F238E27FC236}">
                    <a16:creationId xmlns:a16="http://schemas.microsoft.com/office/drawing/2014/main" id="{D4254AB5-DF67-416F-911F-7844D50A04FB}"/>
                  </a:ext>
                </a:extLst>
              </p:cNvPr>
              <p:cNvPicPr/>
              <p:nvPr/>
            </p:nvPicPr>
            <p:blipFill>
              <a:blip r:embed="rId3"/>
              <a:stretch>
                <a:fillRect/>
              </a:stretch>
            </p:blipFill>
            <p:spPr>
              <a:xfrm>
                <a:off x="1188993" y="2200708"/>
                <a:ext cx="32846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ACD9537F-E302-46AD-8F02-590D87D51715}"/>
                  </a:ext>
                </a:extLst>
              </p14:cNvPr>
              <p14:cNvContentPartPr/>
              <p14:nvPr/>
            </p14:nvContentPartPr>
            <p14:xfrm>
              <a:off x="2041473" y="3373228"/>
              <a:ext cx="2174760" cy="54720"/>
            </p14:xfrm>
          </p:contentPart>
        </mc:Choice>
        <mc:Fallback>
          <p:pic>
            <p:nvPicPr>
              <p:cNvPr id="5" name="Ink 4">
                <a:extLst>
                  <a:ext uri="{FF2B5EF4-FFF2-40B4-BE49-F238E27FC236}">
                    <a16:creationId xmlns:a16="http://schemas.microsoft.com/office/drawing/2014/main" id="{ACD9537F-E302-46AD-8F02-590D87D51715}"/>
                  </a:ext>
                </a:extLst>
              </p:cNvPr>
              <p:cNvPicPr/>
              <p:nvPr/>
            </p:nvPicPr>
            <p:blipFill>
              <a:blip r:embed="rId5"/>
              <a:stretch>
                <a:fillRect/>
              </a:stretch>
            </p:blipFill>
            <p:spPr>
              <a:xfrm>
                <a:off x="2032473" y="3364588"/>
                <a:ext cx="219240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A7111187-5F11-4AC8-B20F-DE5AC166EE8F}"/>
                  </a:ext>
                </a:extLst>
              </p14:cNvPr>
              <p14:cNvContentPartPr/>
              <p14:nvPr/>
            </p14:nvContentPartPr>
            <p14:xfrm>
              <a:off x="8805873" y="2574028"/>
              <a:ext cx="2481120" cy="107280"/>
            </p14:xfrm>
          </p:contentPart>
        </mc:Choice>
        <mc:Fallback>
          <p:pic>
            <p:nvPicPr>
              <p:cNvPr id="6" name="Ink 5">
                <a:extLst>
                  <a:ext uri="{FF2B5EF4-FFF2-40B4-BE49-F238E27FC236}">
                    <a16:creationId xmlns:a16="http://schemas.microsoft.com/office/drawing/2014/main" id="{A7111187-5F11-4AC8-B20F-DE5AC166EE8F}"/>
                  </a:ext>
                </a:extLst>
              </p:cNvPr>
              <p:cNvPicPr/>
              <p:nvPr/>
            </p:nvPicPr>
            <p:blipFill>
              <a:blip r:embed="rId7"/>
              <a:stretch>
                <a:fillRect/>
              </a:stretch>
            </p:blipFill>
            <p:spPr>
              <a:xfrm>
                <a:off x="8797233" y="2565028"/>
                <a:ext cx="249876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8D34F330-4800-42D9-AE71-55725762C307}"/>
                  </a:ext>
                </a:extLst>
              </p14:cNvPr>
              <p14:cNvContentPartPr/>
              <p14:nvPr/>
            </p14:nvContentPartPr>
            <p14:xfrm>
              <a:off x="1872633" y="3896668"/>
              <a:ext cx="1021680" cy="360"/>
            </p14:xfrm>
          </p:contentPart>
        </mc:Choice>
        <mc:Fallback>
          <p:pic>
            <p:nvPicPr>
              <p:cNvPr id="7" name="Ink 6">
                <a:extLst>
                  <a:ext uri="{FF2B5EF4-FFF2-40B4-BE49-F238E27FC236}">
                    <a16:creationId xmlns:a16="http://schemas.microsoft.com/office/drawing/2014/main" id="{8D34F330-4800-42D9-AE71-55725762C307}"/>
                  </a:ext>
                </a:extLst>
              </p:cNvPr>
              <p:cNvPicPr/>
              <p:nvPr/>
            </p:nvPicPr>
            <p:blipFill>
              <a:blip r:embed="rId9"/>
              <a:stretch>
                <a:fillRect/>
              </a:stretch>
            </p:blipFill>
            <p:spPr>
              <a:xfrm>
                <a:off x="1863993" y="3888028"/>
                <a:ext cx="10393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0C431BC5-75AA-4678-BED7-5900E040C224}"/>
                  </a:ext>
                </a:extLst>
              </p14:cNvPr>
              <p14:cNvContentPartPr/>
              <p14:nvPr/>
            </p14:nvContentPartPr>
            <p14:xfrm>
              <a:off x="4704753" y="3913948"/>
              <a:ext cx="1053720" cy="10080"/>
            </p14:xfrm>
          </p:contentPart>
        </mc:Choice>
        <mc:Fallback>
          <p:pic>
            <p:nvPicPr>
              <p:cNvPr id="8" name="Ink 7">
                <a:extLst>
                  <a:ext uri="{FF2B5EF4-FFF2-40B4-BE49-F238E27FC236}">
                    <a16:creationId xmlns:a16="http://schemas.microsoft.com/office/drawing/2014/main" id="{0C431BC5-75AA-4678-BED7-5900E040C224}"/>
                  </a:ext>
                </a:extLst>
              </p:cNvPr>
              <p:cNvPicPr/>
              <p:nvPr/>
            </p:nvPicPr>
            <p:blipFill>
              <a:blip r:embed="rId11"/>
              <a:stretch>
                <a:fillRect/>
              </a:stretch>
            </p:blipFill>
            <p:spPr>
              <a:xfrm>
                <a:off x="4695753" y="3904948"/>
                <a:ext cx="10713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9ED96DE8-A6E5-4794-9139-6D39A783BC9B}"/>
                  </a:ext>
                </a:extLst>
              </p14:cNvPr>
              <p14:cNvContentPartPr/>
              <p14:nvPr/>
            </p14:nvContentPartPr>
            <p14:xfrm>
              <a:off x="7749633" y="4296268"/>
              <a:ext cx="871560" cy="27360"/>
            </p14:xfrm>
          </p:contentPart>
        </mc:Choice>
        <mc:Fallback>
          <p:pic>
            <p:nvPicPr>
              <p:cNvPr id="9" name="Ink 8">
                <a:extLst>
                  <a:ext uri="{FF2B5EF4-FFF2-40B4-BE49-F238E27FC236}">
                    <a16:creationId xmlns:a16="http://schemas.microsoft.com/office/drawing/2014/main" id="{9ED96DE8-A6E5-4794-9139-6D39A783BC9B}"/>
                  </a:ext>
                </a:extLst>
              </p:cNvPr>
              <p:cNvPicPr/>
              <p:nvPr/>
            </p:nvPicPr>
            <p:blipFill>
              <a:blip r:embed="rId13"/>
              <a:stretch>
                <a:fillRect/>
              </a:stretch>
            </p:blipFill>
            <p:spPr>
              <a:xfrm>
                <a:off x="7740993" y="4287268"/>
                <a:ext cx="889200" cy="45000"/>
              </a:xfrm>
              <a:prstGeom prst="rect">
                <a:avLst/>
              </a:prstGeom>
            </p:spPr>
          </p:pic>
        </mc:Fallback>
      </mc:AlternateContent>
      <p:grpSp>
        <p:nvGrpSpPr>
          <p:cNvPr id="12" name="Group 11">
            <a:extLst>
              <a:ext uri="{FF2B5EF4-FFF2-40B4-BE49-F238E27FC236}">
                <a16:creationId xmlns:a16="http://schemas.microsoft.com/office/drawing/2014/main" id="{F6011560-7F1A-4C5A-AC06-8239736C329F}"/>
              </a:ext>
            </a:extLst>
          </p:cNvPr>
          <p:cNvGrpSpPr/>
          <p:nvPr/>
        </p:nvGrpSpPr>
        <p:grpSpPr>
          <a:xfrm>
            <a:off x="1171713" y="4686868"/>
            <a:ext cx="992520" cy="125640"/>
            <a:chOff x="1171713" y="4686868"/>
            <a:chExt cx="992520" cy="125640"/>
          </a:xfrm>
        </p:grpSpPr>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7C6A24C7-C259-45B8-95FE-90974C2A5106}"/>
                    </a:ext>
                  </a:extLst>
                </p14:cNvPr>
                <p14:cNvContentPartPr/>
                <p14:nvPr/>
              </p14:nvContentPartPr>
              <p14:xfrm>
                <a:off x="1171713" y="4749148"/>
                <a:ext cx="992520" cy="63360"/>
              </p14:xfrm>
            </p:contentPart>
          </mc:Choice>
          <mc:Fallback>
            <p:pic>
              <p:nvPicPr>
                <p:cNvPr id="10" name="Ink 9">
                  <a:extLst>
                    <a:ext uri="{FF2B5EF4-FFF2-40B4-BE49-F238E27FC236}">
                      <a16:creationId xmlns:a16="http://schemas.microsoft.com/office/drawing/2014/main" id="{7C6A24C7-C259-45B8-95FE-90974C2A5106}"/>
                    </a:ext>
                  </a:extLst>
                </p:cNvPr>
                <p:cNvPicPr/>
                <p:nvPr/>
              </p:nvPicPr>
              <p:blipFill>
                <a:blip r:embed="rId15"/>
                <a:stretch>
                  <a:fillRect/>
                </a:stretch>
              </p:blipFill>
              <p:spPr>
                <a:xfrm>
                  <a:off x="1162713" y="4740148"/>
                  <a:ext cx="101016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E785FF18-38ED-4BB0-90BF-B6FF15CC3005}"/>
                    </a:ext>
                  </a:extLst>
                </p14:cNvPr>
                <p14:cNvContentPartPr/>
                <p14:nvPr/>
              </p14:nvContentPartPr>
              <p14:xfrm>
                <a:off x="1473393" y="4686868"/>
                <a:ext cx="371520" cy="58320"/>
              </p14:xfrm>
            </p:contentPart>
          </mc:Choice>
          <mc:Fallback>
            <p:pic>
              <p:nvPicPr>
                <p:cNvPr id="11" name="Ink 10">
                  <a:extLst>
                    <a:ext uri="{FF2B5EF4-FFF2-40B4-BE49-F238E27FC236}">
                      <a16:creationId xmlns:a16="http://schemas.microsoft.com/office/drawing/2014/main" id="{E785FF18-38ED-4BB0-90BF-B6FF15CC3005}"/>
                    </a:ext>
                  </a:extLst>
                </p:cNvPr>
                <p:cNvPicPr/>
                <p:nvPr/>
              </p:nvPicPr>
              <p:blipFill>
                <a:blip r:embed="rId17"/>
                <a:stretch>
                  <a:fillRect/>
                </a:stretch>
              </p:blipFill>
              <p:spPr>
                <a:xfrm>
                  <a:off x="1464753" y="4678228"/>
                  <a:ext cx="389160" cy="75960"/>
                </a:xfrm>
                <a:prstGeom prst="rect">
                  <a:avLst/>
                </a:prstGeom>
              </p:spPr>
            </p:pic>
          </mc:Fallback>
        </mc:AlternateContent>
      </p:grpSp>
    </p:spTree>
    <p:extLst>
      <p:ext uri="{BB962C8B-B14F-4D97-AF65-F5344CB8AC3E}">
        <p14:creationId xmlns:p14="http://schemas.microsoft.com/office/powerpoint/2010/main" val="2482249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Calculating Normal Vectors..</a:t>
            </a:r>
          </a:p>
        </p:txBody>
      </p:sp>
      <p:pic>
        <p:nvPicPr>
          <p:cNvPr id="7" name="Picture 6">
            <a:extLst>
              <a:ext uri="{FF2B5EF4-FFF2-40B4-BE49-F238E27FC236}">
                <a16:creationId xmlns:a16="http://schemas.microsoft.com/office/drawing/2014/main" id="{9E70056B-862E-4464-92B6-9276D43F7F6F}"/>
              </a:ext>
            </a:extLst>
          </p:cNvPr>
          <p:cNvPicPr>
            <a:picLocks noChangeAspect="1"/>
          </p:cNvPicPr>
          <p:nvPr/>
        </p:nvPicPr>
        <p:blipFill>
          <a:blip r:embed="rId2"/>
          <a:stretch>
            <a:fillRect/>
          </a:stretch>
        </p:blipFill>
        <p:spPr>
          <a:xfrm>
            <a:off x="983913" y="1618926"/>
            <a:ext cx="10224173" cy="3620147"/>
          </a:xfrm>
          <a:prstGeom prst="rect">
            <a:avLst/>
          </a:prstGeom>
        </p:spPr>
      </p:pic>
      <mc:AlternateContent xmlns:mc="http://schemas.openxmlformats.org/markup-compatibility/2006">
        <mc:Choice xmlns:p14="http://schemas.microsoft.com/office/powerpoint/2010/main" Requires="p14">
          <p:contentPart p14:bwMode="auto" r:id="rId3">
            <p14:nvContentPartPr>
              <p14:cNvPr id="16" name="Ink 15">
                <a:extLst>
                  <a:ext uri="{FF2B5EF4-FFF2-40B4-BE49-F238E27FC236}">
                    <a16:creationId xmlns:a16="http://schemas.microsoft.com/office/drawing/2014/main" id="{8CA8AEC6-C371-403E-B9C8-56AF30884986}"/>
                  </a:ext>
                </a:extLst>
              </p14:cNvPr>
              <p14:cNvContentPartPr/>
              <p14:nvPr/>
            </p14:nvContentPartPr>
            <p14:xfrm>
              <a:off x="3654633" y="1208908"/>
              <a:ext cx="3510360" cy="117000"/>
            </p14:xfrm>
          </p:contentPart>
        </mc:Choice>
        <mc:Fallback>
          <p:pic>
            <p:nvPicPr>
              <p:cNvPr id="16" name="Ink 15">
                <a:extLst>
                  <a:ext uri="{FF2B5EF4-FFF2-40B4-BE49-F238E27FC236}">
                    <a16:creationId xmlns:a16="http://schemas.microsoft.com/office/drawing/2014/main" id="{8CA8AEC6-C371-403E-B9C8-56AF30884986}"/>
                  </a:ext>
                </a:extLst>
              </p:cNvPr>
              <p:cNvPicPr/>
              <p:nvPr/>
            </p:nvPicPr>
            <p:blipFill>
              <a:blip r:embed="rId4"/>
              <a:stretch>
                <a:fillRect/>
              </a:stretch>
            </p:blipFill>
            <p:spPr>
              <a:xfrm>
                <a:off x="3645993" y="1200268"/>
                <a:ext cx="352800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7" name="Ink 16">
                <a:extLst>
                  <a:ext uri="{FF2B5EF4-FFF2-40B4-BE49-F238E27FC236}">
                    <a16:creationId xmlns:a16="http://schemas.microsoft.com/office/drawing/2014/main" id="{EDF5BBEA-EFBD-4AF7-B1F5-C1FD36C51A16}"/>
                  </a:ext>
                </a:extLst>
              </p14:cNvPr>
              <p14:cNvContentPartPr/>
              <p14:nvPr/>
            </p14:nvContentPartPr>
            <p14:xfrm>
              <a:off x="5308833" y="2077948"/>
              <a:ext cx="1100160" cy="18000"/>
            </p14:xfrm>
          </p:contentPart>
        </mc:Choice>
        <mc:Fallback>
          <p:pic>
            <p:nvPicPr>
              <p:cNvPr id="17" name="Ink 16">
                <a:extLst>
                  <a:ext uri="{FF2B5EF4-FFF2-40B4-BE49-F238E27FC236}">
                    <a16:creationId xmlns:a16="http://schemas.microsoft.com/office/drawing/2014/main" id="{EDF5BBEA-EFBD-4AF7-B1F5-C1FD36C51A16}"/>
                  </a:ext>
                </a:extLst>
              </p:cNvPr>
              <p:cNvPicPr/>
              <p:nvPr/>
            </p:nvPicPr>
            <p:blipFill>
              <a:blip r:embed="rId6"/>
              <a:stretch>
                <a:fillRect/>
              </a:stretch>
            </p:blipFill>
            <p:spPr>
              <a:xfrm>
                <a:off x="5299833" y="2068948"/>
                <a:ext cx="1117800" cy="35640"/>
              </a:xfrm>
              <a:prstGeom prst="rect">
                <a:avLst/>
              </a:prstGeom>
            </p:spPr>
          </p:pic>
        </mc:Fallback>
      </mc:AlternateContent>
      <p:grpSp>
        <p:nvGrpSpPr>
          <p:cNvPr id="22" name="Group 21">
            <a:extLst>
              <a:ext uri="{FF2B5EF4-FFF2-40B4-BE49-F238E27FC236}">
                <a16:creationId xmlns:a16="http://schemas.microsoft.com/office/drawing/2014/main" id="{6AB9F858-13E3-41A5-B698-1A2EDD9057CE}"/>
              </a:ext>
            </a:extLst>
          </p:cNvPr>
          <p:cNvGrpSpPr/>
          <p:nvPr/>
        </p:nvGrpSpPr>
        <p:grpSpPr>
          <a:xfrm>
            <a:off x="7101633" y="2707228"/>
            <a:ext cx="3391920" cy="91800"/>
            <a:chOff x="7101633" y="2707228"/>
            <a:chExt cx="3391920" cy="91800"/>
          </a:xfrm>
        </p:grpSpPr>
        <mc:AlternateContent xmlns:mc="http://schemas.openxmlformats.org/markup-compatibility/2006">
          <mc:Choice xmlns:p14="http://schemas.microsoft.com/office/powerpoint/2010/main" Requires="p14">
            <p:contentPart p14:bwMode="auto" r:id="rId7">
              <p14:nvContentPartPr>
                <p14:cNvPr id="18" name="Ink 17">
                  <a:extLst>
                    <a:ext uri="{FF2B5EF4-FFF2-40B4-BE49-F238E27FC236}">
                      <a16:creationId xmlns:a16="http://schemas.microsoft.com/office/drawing/2014/main" id="{0BB53201-0949-4CE1-BD97-2CC5E38392D1}"/>
                    </a:ext>
                  </a:extLst>
                </p14:cNvPr>
                <p14:cNvContentPartPr/>
                <p14:nvPr/>
              </p14:nvContentPartPr>
              <p14:xfrm>
                <a:off x="7101633" y="2716228"/>
                <a:ext cx="1378440" cy="82800"/>
              </p14:xfrm>
            </p:contentPart>
          </mc:Choice>
          <mc:Fallback>
            <p:pic>
              <p:nvPicPr>
                <p:cNvPr id="18" name="Ink 17">
                  <a:extLst>
                    <a:ext uri="{FF2B5EF4-FFF2-40B4-BE49-F238E27FC236}">
                      <a16:creationId xmlns:a16="http://schemas.microsoft.com/office/drawing/2014/main" id="{0BB53201-0949-4CE1-BD97-2CC5E38392D1}"/>
                    </a:ext>
                  </a:extLst>
                </p:cNvPr>
                <p:cNvPicPr/>
                <p:nvPr/>
              </p:nvPicPr>
              <p:blipFill>
                <a:blip r:embed="rId8"/>
                <a:stretch>
                  <a:fillRect/>
                </a:stretch>
              </p:blipFill>
              <p:spPr>
                <a:xfrm>
                  <a:off x="7092993" y="2707228"/>
                  <a:ext cx="139608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9" name="Ink 18">
                  <a:extLst>
                    <a:ext uri="{FF2B5EF4-FFF2-40B4-BE49-F238E27FC236}">
                      <a16:creationId xmlns:a16="http://schemas.microsoft.com/office/drawing/2014/main" id="{0BEB7A50-36ED-4377-ACD9-2DF3373979C8}"/>
                    </a:ext>
                  </a:extLst>
                </p14:cNvPr>
                <p14:cNvContentPartPr/>
                <p14:nvPr/>
              </p14:nvContentPartPr>
              <p14:xfrm>
                <a:off x="9420393" y="2707228"/>
                <a:ext cx="1073160" cy="62280"/>
              </p14:xfrm>
            </p:contentPart>
          </mc:Choice>
          <mc:Fallback>
            <p:pic>
              <p:nvPicPr>
                <p:cNvPr id="19" name="Ink 18">
                  <a:extLst>
                    <a:ext uri="{FF2B5EF4-FFF2-40B4-BE49-F238E27FC236}">
                      <a16:creationId xmlns:a16="http://schemas.microsoft.com/office/drawing/2014/main" id="{0BEB7A50-36ED-4377-ACD9-2DF3373979C8}"/>
                    </a:ext>
                  </a:extLst>
                </p:cNvPr>
                <p:cNvPicPr/>
                <p:nvPr/>
              </p:nvPicPr>
              <p:blipFill>
                <a:blip r:embed="rId10"/>
                <a:stretch>
                  <a:fillRect/>
                </a:stretch>
              </p:blipFill>
              <p:spPr>
                <a:xfrm>
                  <a:off x="9411393" y="2698588"/>
                  <a:ext cx="1090800" cy="79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20" name="Ink 19">
                <a:extLst>
                  <a:ext uri="{FF2B5EF4-FFF2-40B4-BE49-F238E27FC236}">
                    <a16:creationId xmlns:a16="http://schemas.microsoft.com/office/drawing/2014/main" id="{009EA496-46E4-4DC8-B205-4575AE313DDB}"/>
                  </a:ext>
                </a:extLst>
              </p14:cNvPr>
              <p14:cNvContentPartPr/>
              <p14:nvPr/>
            </p14:nvContentPartPr>
            <p14:xfrm>
              <a:off x="2531073" y="3679228"/>
              <a:ext cx="76320" cy="315720"/>
            </p14:xfrm>
          </p:contentPart>
        </mc:Choice>
        <mc:Fallback>
          <p:pic>
            <p:nvPicPr>
              <p:cNvPr id="20" name="Ink 19">
                <a:extLst>
                  <a:ext uri="{FF2B5EF4-FFF2-40B4-BE49-F238E27FC236}">
                    <a16:creationId xmlns:a16="http://schemas.microsoft.com/office/drawing/2014/main" id="{009EA496-46E4-4DC8-B205-4575AE313DDB}"/>
                  </a:ext>
                </a:extLst>
              </p:cNvPr>
              <p:cNvPicPr/>
              <p:nvPr/>
            </p:nvPicPr>
            <p:blipFill>
              <a:blip r:embed="rId12"/>
              <a:stretch>
                <a:fillRect/>
              </a:stretch>
            </p:blipFill>
            <p:spPr>
              <a:xfrm>
                <a:off x="2522433" y="3670228"/>
                <a:ext cx="9396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1" name="Ink 20">
                <a:extLst>
                  <a:ext uri="{FF2B5EF4-FFF2-40B4-BE49-F238E27FC236}">
                    <a16:creationId xmlns:a16="http://schemas.microsoft.com/office/drawing/2014/main" id="{EFACB204-22CE-48E2-AD90-271C5ED44D78}"/>
                  </a:ext>
                </a:extLst>
              </p14:cNvPr>
              <p14:cNvContentPartPr/>
              <p14:nvPr/>
            </p14:nvContentPartPr>
            <p14:xfrm>
              <a:off x="2306793" y="3770308"/>
              <a:ext cx="54720" cy="215640"/>
            </p14:xfrm>
          </p:contentPart>
        </mc:Choice>
        <mc:Fallback>
          <p:pic>
            <p:nvPicPr>
              <p:cNvPr id="21" name="Ink 20">
                <a:extLst>
                  <a:ext uri="{FF2B5EF4-FFF2-40B4-BE49-F238E27FC236}">
                    <a16:creationId xmlns:a16="http://schemas.microsoft.com/office/drawing/2014/main" id="{EFACB204-22CE-48E2-AD90-271C5ED44D78}"/>
                  </a:ext>
                </a:extLst>
              </p:cNvPr>
              <p:cNvPicPr/>
              <p:nvPr/>
            </p:nvPicPr>
            <p:blipFill>
              <a:blip r:embed="rId14"/>
              <a:stretch>
                <a:fillRect/>
              </a:stretch>
            </p:blipFill>
            <p:spPr>
              <a:xfrm>
                <a:off x="2297793" y="3761668"/>
                <a:ext cx="7236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3" name="Ink 22">
                <a:extLst>
                  <a:ext uri="{FF2B5EF4-FFF2-40B4-BE49-F238E27FC236}">
                    <a16:creationId xmlns:a16="http://schemas.microsoft.com/office/drawing/2014/main" id="{6F78D7CA-2E26-41B1-B982-59D8E19B9515}"/>
                  </a:ext>
                </a:extLst>
              </p14:cNvPr>
              <p14:cNvContentPartPr/>
              <p14:nvPr/>
            </p14:nvContentPartPr>
            <p14:xfrm>
              <a:off x="2821953" y="3747628"/>
              <a:ext cx="99720" cy="185760"/>
            </p14:xfrm>
          </p:contentPart>
        </mc:Choice>
        <mc:Fallback>
          <p:pic>
            <p:nvPicPr>
              <p:cNvPr id="23" name="Ink 22">
                <a:extLst>
                  <a:ext uri="{FF2B5EF4-FFF2-40B4-BE49-F238E27FC236}">
                    <a16:creationId xmlns:a16="http://schemas.microsoft.com/office/drawing/2014/main" id="{6F78D7CA-2E26-41B1-B982-59D8E19B9515}"/>
                  </a:ext>
                </a:extLst>
              </p:cNvPr>
              <p:cNvPicPr/>
              <p:nvPr/>
            </p:nvPicPr>
            <p:blipFill>
              <a:blip r:embed="rId16"/>
              <a:stretch>
                <a:fillRect/>
              </a:stretch>
            </p:blipFill>
            <p:spPr>
              <a:xfrm>
                <a:off x="2813313" y="3738628"/>
                <a:ext cx="11736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4" name="Ink 23">
                <a:extLst>
                  <a:ext uri="{FF2B5EF4-FFF2-40B4-BE49-F238E27FC236}">
                    <a16:creationId xmlns:a16="http://schemas.microsoft.com/office/drawing/2014/main" id="{836EC6AE-921E-44D2-A174-E60AFD9592E7}"/>
                  </a:ext>
                </a:extLst>
              </p14:cNvPr>
              <p14:cNvContentPartPr/>
              <p14:nvPr/>
            </p14:nvContentPartPr>
            <p14:xfrm>
              <a:off x="4873233" y="4030228"/>
              <a:ext cx="2924640" cy="284760"/>
            </p14:xfrm>
          </p:contentPart>
        </mc:Choice>
        <mc:Fallback>
          <p:pic>
            <p:nvPicPr>
              <p:cNvPr id="24" name="Ink 23">
                <a:extLst>
                  <a:ext uri="{FF2B5EF4-FFF2-40B4-BE49-F238E27FC236}">
                    <a16:creationId xmlns:a16="http://schemas.microsoft.com/office/drawing/2014/main" id="{836EC6AE-921E-44D2-A174-E60AFD9592E7}"/>
                  </a:ext>
                </a:extLst>
              </p:cNvPr>
              <p:cNvPicPr/>
              <p:nvPr/>
            </p:nvPicPr>
            <p:blipFill>
              <a:blip r:embed="rId18"/>
              <a:stretch>
                <a:fillRect/>
              </a:stretch>
            </p:blipFill>
            <p:spPr>
              <a:xfrm>
                <a:off x="4864593" y="4021228"/>
                <a:ext cx="2942280" cy="302400"/>
              </a:xfrm>
              <a:prstGeom prst="rect">
                <a:avLst/>
              </a:prstGeom>
            </p:spPr>
          </p:pic>
        </mc:Fallback>
      </mc:AlternateContent>
      <p:grpSp>
        <p:nvGrpSpPr>
          <p:cNvPr id="28" name="Group 27">
            <a:extLst>
              <a:ext uri="{FF2B5EF4-FFF2-40B4-BE49-F238E27FC236}">
                <a16:creationId xmlns:a16="http://schemas.microsoft.com/office/drawing/2014/main" id="{2A2C6CA5-C16E-4E7C-955B-371C00D37B6D}"/>
              </a:ext>
            </a:extLst>
          </p:cNvPr>
          <p:cNvGrpSpPr/>
          <p:nvPr/>
        </p:nvGrpSpPr>
        <p:grpSpPr>
          <a:xfrm>
            <a:off x="7980753" y="3639268"/>
            <a:ext cx="409320" cy="197280"/>
            <a:chOff x="7980753" y="3639268"/>
            <a:chExt cx="409320" cy="197280"/>
          </a:xfrm>
        </p:grpSpPr>
        <mc:AlternateContent xmlns:mc="http://schemas.openxmlformats.org/markup-compatibility/2006">
          <mc:Choice xmlns:p14="http://schemas.microsoft.com/office/powerpoint/2010/main" Requires="p14">
            <p:contentPart p14:bwMode="auto" r:id="rId19">
              <p14:nvContentPartPr>
                <p14:cNvPr id="25" name="Ink 24">
                  <a:extLst>
                    <a:ext uri="{FF2B5EF4-FFF2-40B4-BE49-F238E27FC236}">
                      <a16:creationId xmlns:a16="http://schemas.microsoft.com/office/drawing/2014/main" id="{D78B99B6-042F-4CDB-BEB7-2FF7A11E1B99}"/>
                    </a:ext>
                  </a:extLst>
                </p14:cNvPr>
                <p14:cNvContentPartPr/>
                <p14:nvPr/>
              </p14:nvContentPartPr>
              <p14:xfrm>
                <a:off x="7980753" y="3728188"/>
                <a:ext cx="257760" cy="360"/>
              </p14:xfrm>
            </p:contentPart>
          </mc:Choice>
          <mc:Fallback>
            <p:pic>
              <p:nvPicPr>
                <p:cNvPr id="25" name="Ink 24">
                  <a:extLst>
                    <a:ext uri="{FF2B5EF4-FFF2-40B4-BE49-F238E27FC236}">
                      <a16:creationId xmlns:a16="http://schemas.microsoft.com/office/drawing/2014/main" id="{D78B99B6-042F-4CDB-BEB7-2FF7A11E1B99}"/>
                    </a:ext>
                  </a:extLst>
                </p:cNvPr>
                <p:cNvPicPr/>
                <p:nvPr/>
              </p:nvPicPr>
              <p:blipFill>
                <a:blip r:embed="rId20"/>
                <a:stretch>
                  <a:fillRect/>
                </a:stretch>
              </p:blipFill>
              <p:spPr>
                <a:xfrm>
                  <a:off x="7972113" y="3719548"/>
                  <a:ext cx="2754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6" name="Ink 25">
                  <a:extLst>
                    <a:ext uri="{FF2B5EF4-FFF2-40B4-BE49-F238E27FC236}">
                      <a16:creationId xmlns:a16="http://schemas.microsoft.com/office/drawing/2014/main" id="{E16997A0-5F87-4CF0-AEDD-49AF76767C74}"/>
                    </a:ext>
                  </a:extLst>
                </p14:cNvPr>
                <p14:cNvContentPartPr/>
                <p14:nvPr/>
              </p14:nvContentPartPr>
              <p14:xfrm>
                <a:off x="8051673" y="3781468"/>
                <a:ext cx="196560" cy="18720"/>
              </p14:xfrm>
            </p:contentPart>
          </mc:Choice>
          <mc:Fallback>
            <p:pic>
              <p:nvPicPr>
                <p:cNvPr id="26" name="Ink 25">
                  <a:extLst>
                    <a:ext uri="{FF2B5EF4-FFF2-40B4-BE49-F238E27FC236}">
                      <a16:creationId xmlns:a16="http://schemas.microsoft.com/office/drawing/2014/main" id="{E16997A0-5F87-4CF0-AEDD-49AF76767C74}"/>
                    </a:ext>
                  </a:extLst>
                </p:cNvPr>
                <p:cNvPicPr/>
                <p:nvPr/>
              </p:nvPicPr>
              <p:blipFill>
                <a:blip r:embed="rId22"/>
                <a:stretch>
                  <a:fillRect/>
                </a:stretch>
              </p:blipFill>
              <p:spPr>
                <a:xfrm>
                  <a:off x="8042673" y="3772828"/>
                  <a:ext cx="2142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7" name="Ink 26">
                  <a:extLst>
                    <a:ext uri="{FF2B5EF4-FFF2-40B4-BE49-F238E27FC236}">
                      <a16:creationId xmlns:a16="http://schemas.microsoft.com/office/drawing/2014/main" id="{8F8F3551-58AB-4974-B246-061DFCA9889A}"/>
                    </a:ext>
                  </a:extLst>
                </p14:cNvPr>
                <p14:cNvContentPartPr/>
                <p14:nvPr/>
              </p14:nvContentPartPr>
              <p14:xfrm>
                <a:off x="8371353" y="3639268"/>
                <a:ext cx="18720" cy="197280"/>
              </p14:xfrm>
            </p:contentPart>
          </mc:Choice>
          <mc:Fallback>
            <p:pic>
              <p:nvPicPr>
                <p:cNvPr id="27" name="Ink 26">
                  <a:extLst>
                    <a:ext uri="{FF2B5EF4-FFF2-40B4-BE49-F238E27FC236}">
                      <a16:creationId xmlns:a16="http://schemas.microsoft.com/office/drawing/2014/main" id="{8F8F3551-58AB-4974-B246-061DFCA9889A}"/>
                    </a:ext>
                  </a:extLst>
                </p:cNvPr>
                <p:cNvPicPr/>
                <p:nvPr/>
              </p:nvPicPr>
              <p:blipFill>
                <a:blip r:embed="rId24"/>
                <a:stretch>
                  <a:fillRect/>
                </a:stretch>
              </p:blipFill>
              <p:spPr>
                <a:xfrm>
                  <a:off x="8362353" y="3630628"/>
                  <a:ext cx="36360" cy="214920"/>
                </a:xfrm>
                <a:prstGeom prst="rect">
                  <a:avLst/>
                </a:prstGeom>
              </p:spPr>
            </p:pic>
          </mc:Fallback>
        </mc:AlternateContent>
      </p:grpSp>
    </p:spTree>
    <p:extLst>
      <p:ext uri="{BB962C8B-B14F-4D97-AF65-F5344CB8AC3E}">
        <p14:creationId xmlns:p14="http://schemas.microsoft.com/office/powerpoint/2010/main" val="2524295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Calculating Normal Vectors..</a:t>
            </a:r>
          </a:p>
        </p:txBody>
      </p:sp>
      <p:pic>
        <p:nvPicPr>
          <p:cNvPr id="4" name="Content Placeholder 3">
            <a:extLst>
              <a:ext uri="{FF2B5EF4-FFF2-40B4-BE49-F238E27FC236}">
                <a16:creationId xmlns:a16="http://schemas.microsoft.com/office/drawing/2014/main" id="{010FD873-E3D4-444B-BEEA-4E40F8EFBCC2}"/>
              </a:ext>
            </a:extLst>
          </p:cNvPr>
          <p:cNvPicPr>
            <a:picLocks noGrp="1" noChangeAspect="1"/>
          </p:cNvPicPr>
          <p:nvPr>
            <p:ph idx="1"/>
          </p:nvPr>
        </p:nvPicPr>
        <p:blipFill>
          <a:blip r:embed="rId2"/>
          <a:stretch>
            <a:fillRect/>
          </a:stretch>
        </p:blipFill>
        <p:spPr>
          <a:xfrm>
            <a:off x="1752600" y="2353469"/>
            <a:ext cx="8686800" cy="3295650"/>
          </a:xfrm>
          <a:prstGeom prst="rect">
            <a:avLst/>
          </a:prstGeom>
        </p:spPr>
      </p:pic>
      <mc:AlternateContent xmlns:mc="http://schemas.openxmlformats.org/markup-compatibility/2006">
        <mc:Choice xmlns:p14="http://schemas.microsoft.com/office/powerpoint/2010/main" Requires="p14">
          <p:contentPart p14:bwMode="auto" r:id="rId3">
            <p14:nvContentPartPr>
              <p14:cNvPr id="101" name="Ink 100">
                <a:extLst>
                  <a:ext uri="{FF2B5EF4-FFF2-40B4-BE49-F238E27FC236}">
                    <a16:creationId xmlns:a16="http://schemas.microsoft.com/office/drawing/2014/main" id="{F1A328F0-0BC9-43A9-9792-8F6F23980D72}"/>
                  </a:ext>
                </a:extLst>
              </p14:cNvPr>
              <p14:cNvContentPartPr/>
              <p14:nvPr/>
            </p14:nvContentPartPr>
            <p14:xfrm>
              <a:off x="7394673" y="3817468"/>
              <a:ext cx="176400" cy="186480"/>
            </p14:xfrm>
          </p:contentPart>
        </mc:Choice>
        <mc:Fallback>
          <p:pic>
            <p:nvPicPr>
              <p:cNvPr id="101" name="Ink 100">
                <a:extLst>
                  <a:ext uri="{FF2B5EF4-FFF2-40B4-BE49-F238E27FC236}">
                    <a16:creationId xmlns:a16="http://schemas.microsoft.com/office/drawing/2014/main" id="{F1A328F0-0BC9-43A9-9792-8F6F23980D72}"/>
                  </a:ext>
                </a:extLst>
              </p:cNvPr>
              <p:cNvPicPr/>
              <p:nvPr/>
            </p:nvPicPr>
            <p:blipFill>
              <a:blip r:embed="rId4"/>
              <a:stretch>
                <a:fillRect/>
              </a:stretch>
            </p:blipFill>
            <p:spPr>
              <a:xfrm>
                <a:off x="7385673" y="3808468"/>
                <a:ext cx="194040" cy="204120"/>
              </a:xfrm>
              <a:prstGeom prst="rect">
                <a:avLst/>
              </a:prstGeom>
            </p:spPr>
          </p:pic>
        </mc:Fallback>
      </mc:AlternateContent>
      <p:grpSp>
        <p:nvGrpSpPr>
          <p:cNvPr id="103" name="Group 102">
            <a:extLst>
              <a:ext uri="{FF2B5EF4-FFF2-40B4-BE49-F238E27FC236}">
                <a16:creationId xmlns:a16="http://schemas.microsoft.com/office/drawing/2014/main" id="{288B4A3B-BB8C-445A-9801-9AC08E0DE223}"/>
              </a:ext>
            </a:extLst>
          </p:cNvPr>
          <p:cNvGrpSpPr/>
          <p:nvPr/>
        </p:nvGrpSpPr>
        <p:grpSpPr>
          <a:xfrm>
            <a:off x="5333673" y="2831428"/>
            <a:ext cx="1944360" cy="1431360"/>
            <a:chOff x="5333673" y="2831428"/>
            <a:chExt cx="1944360" cy="1431360"/>
          </a:xfrm>
        </p:grpSpPr>
        <mc:AlternateContent xmlns:mc="http://schemas.openxmlformats.org/markup-compatibility/2006">
          <mc:Choice xmlns:p14="http://schemas.microsoft.com/office/powerpoint/2010/main" Requires="p14">
            <p:contentPart p14:bwMode="auto" r:id="rId5">
              <p14:nvContentPartPr>
                <p14:cNvPr id="96" name="Ink 95">
                  <a:extLst>
                    <a:ext uri="{FF2B5EF4-FFF2-40B4-BE49-F238E27FC236}">
                      <a16:creationId xmlns:a16="http://schemas.microsoft.com/office/drawing/2014/main" id="{6AA17E50-5527-44FE-8722-081394EEF1C1}"/>
                    </a:ext>
                  </a:extLst>
                </p14:cNvPr>
                <p14:cNvContentPartPr/>
                <p14:nvPr/>
              </p14:nvContentPartPr>
              <p14:xfrm>
                <a:off x="6107673" y="3754108"/>
                <a:ext cx="1170360" cy="83520"/>
              </p14:xfrm>
            </p:contentPart>
          </mc:Choice>
          <mc:Fallback>
            <p:pic>
              <p:nvPicPr>
                <p:cNvPr id="96" name="Ink 95">
                  <a:extLst>
                    <a:ext uri="{FF2B5EF4-FFF2-40B4-BE49-F238E27FC236}">
                      <a16:creationId xmlns:a16="http://schemas.microsoft.com/office/drawing/2014/main" id="{6AA17E50-5527-44FE-8722-081394EEF1C1}"/>
                    </a:ext>
                  </a:extLst>
                </p:cNvPr>
                <p:cNvPicPr/>
                <p:nvPr/>
              </p:nvPicPr>
              <p:blipFill>
                <a:blip r:embed="rId6"/>
                <a:stretch>
                  <a:fillRect/>
                </a:stretch>
              </p:blipFill>
              <p:spPr>
                <a:xfrm>
                  <a:off x="6098673" y="3745108"/>
                  <a:ext cx="118800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7" name="Ink 96">
                  <a:extLst>
                    <a:ext uri="{FF2B5EF4-FFF2-40B4-BE49-F238E27FC236}">
                      <a16:creationId xmlns:a16="http://schemas.microsoft.com/office/drawing/2014/main" id="{AD1C1B9D-7CF2-4151-BBF4-65525DC77CE6}"/>
                    </a:ext>
                  </a:extLst>
                </p14:cNvPr>
                <p14:cNvContentPartPr/>
                <p14:nvPr/>
              </p14:nvContentPartPr>
              <p14:xfrm>
                <a:off x="6081753" y="3826108"/>
                <a:ext cx="106200" cy="91800"/>
              </p14:xfrm>
            </p:contentPart>
          </mc:Choice>
          <mc:Fallback>
            <p:pic>
              <p:nvPicPr>
                <p:cNvPr id="97" name="Ink 96">
                  <a:extLst>
                    <a:ext uri="{FF2B5EF4-FFF2-40B4-BE49-F238E27FC236}">
                      <a16:creationId xmlns:a16="http://schemas.microsoft.com/office/drawing/2014/main" id="{AD1C1B9D-7CF2-4151-BBF4-65525DC77CE6}"/>
                    </a:ext>
                  </a:extLst>
                </p:cNvPr>
                <p:cNvPicPr/>
                <p:nvPr/>
              </p:nvPicPr>
              <p:blipFill>
                <a:blip r:embed="rId8"/>
                <a:stretch>
                  <a:fillRect/>
                </a:stretch>
              </p:blipFill>
              <p:spPr>
                <a:xfrm>
                  <a:off x="6072753" y="3817108"/>
                  <a:ext cx="12384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8" name="Ink 97">
                  <a:extLst>
                    <a:ext uri="{FF2B5EF4-FFF2-40B4-BE49-F238E27FC236}">
                      <a16:creationId xmlns:a16="http://schemas.microsoft.com/office/drawing/2014/main" id="{F1DC2DC4-E719-41AC-8932-DCB1A442F28B}"/>
                    </a:ext>
                  </a:extLst>
                </p14:cNvPr>
                <p14:cNvContentPartPr/>
                <p14:nvPr/>
              </p14:nvContentPartPr>
              <p14:xfrm>
                <a:off x="6114873" y="3834748"/>
                <a:ext cx="46440" cy="61920"/>
              </p14:xfrm>
            </p:contentPart>
          </mc:Choice>
          <mc:Fallback>
            <p:pic>
              <p:nvPicPr>
                <p:cNvPr id="98" name="Ink 97">
                  <a:extLst>
                    <a:ext uri="{FF2B5EF4-FFF2-40B4-BE49-F238E27FC236}">
                      <a16:creationId xmlns:a16="http://schemas.microsoft.com/office/drawing/2014/main" id="{F1DC2DC4-E719-41AC-8932-DCB1A442F28B}"/>
                    </a:ext>
                  </a:extLst>
                </p:cNvPr>
                <p:cNvPicPr/>
                <p:nvPr/>
              </p:nvPicPr>
              <p:blipFill>
                <a:blip r:embed="rId10"/>
                <a:stretch>
                  <a:fillRect/>
                </a:stretch>
              </p:blipFill>
              <p:spPr>
                <a:xfrm>
                  <a:off x="6106233" y="3826108"/>
                  <a:ext cx="6408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9" name="Ink 98">
                  <a:extLst>
                    <a:ext uri="{FF2B5EF4-FFF2-40B4-BE49-F238E27FC236}">
                      <a16:creationId xmlns:a16="http://schemas.microsoft.com/office/drawing/2014/main" id="{4369B7EF-14D6-4A15-ADD9-C8DFB656C31B}"/>
                    </a:ext>
                  </a:extLst>
                </p14:cNvPr>
                <p14:cNvContentPartPr/>
                <p14:nvPr/>
              </p14:nvContentPartPr>
              <p14:xfrm>
                <a:off x="6086073" y="3817108"/>
                <a:ext cx="21960" cy="70200"/>
              </p14:xfrm>
            </p:contentPart>
          </mc:Choice>
          <mc:Fallback>
            <p:pic>
              <p:nvPicPr>
                <p:cNvPr id="99" name="Ink 98">
                  <a:extLst>
                    <a:ext uri="{FF2B5EF4-FFF2-40B4-BE49-F238E27FC236}">
                      <a16:creationId xmlns:a16="http://schemas.microsoft.com/office/drawing/2014/main" id="{4369B7EF-14D6-4A15-ADD9-C8DFB656C31B}"/>
                    </a:ext>
                  </a:extLst>
                </p:cNvPr>
                <p:cNvPicPr/>
                <p:nvPr/>
              </p:nvPicPr>
              <p:blipFill>
                <a:blip r:embed="rId12"/>
                <a:stretch>
                  <a:fillRect/>
                </a:stretch>
              </p:blipFill>
              <p:spPr>
                <a:xfrm>
                  <a:off x="6077073" y="3808468"/>
                  <a:ext cx="3960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2" name="Ink 101">
                  <a:extLst>
                    <a:ext uri="{FF2B5EF4-FFF2-40B4-BE49-F238E27FC236}">
                      <a16:creationId xmlns:a16="http://schemas.microsoft.com/office/drawing/2014/main" id="{49A6DD86-5969-4E87-BFB7-7A2794CE4613}"/>
                    </a:ext>
                  </a:extLst>
                </p14:cNvPr>
                <p14:cNvContentPartPr/>
                <p14:nvPr/>
              </p14:nvContentPartPr>
              <p14:xfrm>
                <a:off x="5333673" y="2831428"/>
                <a:ext cx="738720" cy="1431360"/>
              </p14:xfrm>
            </p:contentPart>
          </mc:Choice>
          <mc:Fallback>
            <p:pic>
              <p:nvPicPr>
                <p:cNvPr id="102" name="Ink 101">
                  <a:extLst>
                    <a:ext uri="{FF2B5EF4-FFF2-40B4-BE49-F238E27FC236}">
                      <a16:creationId xmlns:a16="http://schemas.microsoft.com/office/drawing/2014/main" id="{49A6DD86-5969-4E87-BFB7-7A2794CE4613}"/>
                    </a:ext>
                  </a:extLst>
                </p:cNvPr>
                <p:cNvPicPr/>
                <p:nvPr/>
              </p:nvPicPr>
              <p:blipFill>
                <a:blip r:embed="rId14"/>
                <a:stretch>
                  <a:fillRect/>
                </a:stretch>
              </p:blipFill>
              <p:spPr>
                <a:xfrm>
                  <a:off x="5325033" y="2822788"/>
                  <a:ext cx="756360" cy="1449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104" name="Ink 103">
                <a:extLst>
                  <a:ext uri="{FF2B5EF4-FFF2-40B4-BE49-F238E27FC236}">
                    <a16:creationId xmlns:a16="http://schemas.microsoft.com/office/drawing/2014/main" id="{6AFAC99E-F2D6-481D-9B73-CE57F297E5D2}"/>
                  </a:ext>
                </a:extLst>
              </p14:cNvPr>
              <p14:cNvContentPartPr/>
              <p14:nvPr/>
            </p14:nvContentPartPr>
            <p14:xfrm>
              <a:off x="5299473" y="4451788"/>
              <a:ext cx="1442520" cy="145080"/>
            </p14:xfrm>
          </p:contentPart>
        </mc:Choice>
        <mc:Fallback>
          <p:pic>
            <p:nvPicPr>
              <p:cNvPr id="104" name="Ink 103">
                <a:extLst>
                  <a:ext uri="{FF2B5EF4-FFF2-40B4-BE49-F238E27FC236}">
                    <a16:creationId xmlns:a16="http://schemas.microsoft.com/office/drawing/2014/main" id="{6AFAC99E-F2D6-481D-9B73-CE57F297E5D2}"/>
                  </a:ext>
                </a:extLst>
              </p:cNvPr>
              <p:cNvPicPr/>
              <p:nvPr/>
            </p:nvPicPr>
            <p:blipFill>
              <a:blip r:embed="rId16"/>
              <a:stretch>
                <a:fillRect/>
              </a:stretch>
            </p:blipFill>
            <p:spPr>
              <a:xfrm>
                <a:off x="5290473" y="4442788"/>
                <a:ext cx="1460160" cy="162720"/>
              </a:xfrm>
              <a:prstGeom prst="rect">
                <a:avLst/>
              </a:prstGeom>
            </p:spPr>
          </p:pic>
        </mc:Fallback>
      </mc:AlternateContent>
      <p:grpSp>
        <p:nvGrpSpPr>
          <p:cNvPr id="113" name="Group 112">
            <a:extLst>
              <a:ext uri="{FF2B5EF4-FFF2-40B4-BE49-F238E27FC236}">
                <a16:creationId xmlns:a16="http://schemas.microsoft.com/office/drawing/2014/main" id="{226A76E6-9536-468D-A2B2-F59962F75DA8}"/>
              </a:ext>
            </a:extLst>
          </p:cNvPr>
          <p:cNvGrpSpPr/>
          <p:nvPr/>
        </p:nvGrpSpPr>
        <p:grpSpPr>
          <a:xfrm>
            <a:off x="8903433" y="2289268"/>
            <a:ext cx="1101600" cy="446760"/>
            <a:chOff x="8903433" y="2289268"/>
            <a:chExt cx="1101600" cy="446760"/>
          </a:xfrm>
        </p:grpSpPr>
        <mc:AlternateContent xmlns:mc="http://schemas.openxmlformats.org/markup-compatibility/2006">
          <mc:Choice xmlns:p14="http://schemas.microsoft.com/office/powerpoint/2010/main" Requires="p14">
            <p:contentPart p14:bwMode="auto" r:id="rId17">
              <p14:nvContentPartPr>
                <p14:cNvPr id="108" name="Ink 107">
                  <a:extLst>
                    <a:ext uri="{FF2B5EF4-FFF2-40B4-BE49-F238E27FC236}">
                      <a16:creationId xmlns:a16="http://schemas.microsoft.com/office/drawing/2014/main" id="{1174A435-829D-447C-B50D-8131C9424556}"/>
                    </a:ext>
                  </a:extLst>
                </p14:cNvPr>
                <p14:cNvContentPartPr/>
                <p14:nvPr/>
              </p14:nvContentPartPr>
              <p14:xfrm>
                <a:off x="9124473" y="2600308"/>
                <a:ext cx="880560" cy="46080"/>
              </p14:xfrm>
            </p:contentPart>
          </mc:Choice>
          <mc:Fallback>
            <p:pic>
              <p:nvPicPr>
                <p:cNvPr id="108" name="Ink 107">
                  <a:extLst>
                    <a:ext uri="{FF2B5EF4-FFF2-40B4-BE49-F238E27FC236}">
                      <a16:creationId xmlns:a16="http://schemas.microsoft.com/office/drawing/2014/main" id="{1174A435-829D-447C-B50D-8131C9424556}"/>
                    </a:ext>
                  </a:extLst>
                </p:cNvPr>
                <p:cNvPicPr/>
                <p:nvPr/>
              </p:nvPicPr>
              <p:blipFill>
                <a:blip r:embed="rId18"/>
                <a:stretch>
                  <a:fillRect/>
                </a:stretch>
              </p:blipFill>
              <p:spPr>
                <a:xfrm>
                  <a:off x="9115833" y="2591308"/>
                  <a:ext cx="89820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9" name="Ink 108">
                  <a:extLst>
                    <a:ext uri="{FF2B5EF4-FFF2-40B4-BE49-F238E27FC236}">
                      <a16:creationId xmlns:a16="http://schemas.microsoft.com/office/drawing/2014/main" id="{8C82AC25-5725-428C-A2B6-18870CCAFFD3}"/>
                    </a:ext>
                  </a:extLst>
                </p14:cNvPr>
                <p14:cNvContentPartPr/>
                <p14:nvPr/>
              </p14:nvContentPartPr>
              <p14:xfrm>
                <a:off x="9049233" y="2289268"/>
                <a:ext cx="947160" cy="28440"/>
              </p14:xfrm>
            </p:contentPart>
          </mc:Choice>
          <mc:Fallback>
            <p:pic>
              <p:nvPicPr>
                <p:cNvPr id="109" name="Ink 108">
                  <a:extLst>
                    <a:ext uri="{FF2B5EF4-FFF2-40B4-BE49-F238E27FC236}">
                      <a16:creationId xmlns:a16="http://schemas.microsoft.com/office/drawing/2014/main" id="{8C82AC25-5725-428C-A2B6-18870CCAFFD3}"/>
                    </a:ext>
                  </a:extLst>
                </p:cNvPr>
                <p:cNvPicPr/>
                <p:nvPr/>
              </p:nvPicPr>
              <p:blipFill>
                <a:blip r:embed="rId20"/>
                <a:stretch>
                  <a:fillRect/>
                </a:stretch>
              </p:blipFill>
              <p:spPr>
                <a:xfrm>
                  <a:off x="9040233" y="2280268"/>
                  <a:ext cx="9648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0" name="Ink 109">
                  <a:extLst>
                    <a:ext uri="{FF2B5EF4-FFF2-40B4-BE49-F238E27FC236}">
                      <a16:creationId xmlns:a16="http://schemas.microsoft.com/office/drawing/2014/main" id="{3F402C13-96D6-4B9C-AE18-9C0C7E14A01B}"/>
                    </a:ext>
                  </a:extLst>
                </p14:cNvPr>
                <p14:cNvContentPartPr/>
                <p14:nvPr/>
              </p14:nvContentPartPr>
              <p14:xfrm>
                <a:off x="8903433" y="2316988"/>
                <a:ext cx="351720" cy="165600"/>
              </p14:xfrm>
            </p:contentPart>
          </mc:Choice>
          <mc:Fallback>
            <p:pic>
              <p:nvPicPr>
                <p:cNvPr id="110" name="Ink 109">
                  <a:extLst>
                    <a:ext uri="{FF2B5EF4-FFF2-40B4-BE49-F238E27FC236}">
                      <a16:creationId xmlns:a16="http://schemas.microsoft.com/office/drawing/2014/main" id="{3F402C13-96D6-4B9C-AE18-9C0C7E14A01B}"/>
                    </a:ext>
                  </a:extLst>
                </p:cNvPr>
                <p:cNvPicPr/>
                <p:nvPr/>
              </p:nvPicPr>
              <p:blipFill>
                <a:blip r:embed="rId22"/>
                <a:stretch>
                  <a:fillRect/>
                </a:stretch>
              </p:blipFill>
              <p:spPr>
                <a:xfrm>
                  <a:off x="8894793" y="2307988"/>
                  <a:ext cx="36936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11" name="Ink 110">
                  <a:extLst>
                    <a:ext uri="{FF2B5EF4-FFF2-40B4-BE49-F238E27FC236}">
                      <a16:creationId xmlns:a16="http://schemas.microsoft.com/office/drawing/2014/main" id="{D56981F2-17E2-48F6-8FFC-7E648FDBE3D1}"/>
                    </a:ext>
                  </a:extLst>
                </p14:cNvPr>
                <p14:cNvContentPartPr/>
                <p14:nvPr/>
              </p14:nvContentPartPr>
              <p14:xfrm>
                <a:off x="8930793" y="2468908"/>
                <a:ext cx="302760" cy="79200"/>
              </p14:xfrm>
            </p:contentPart>
          </mc:Choice>
          <mc:Fallback>
            <p:pic>
              <p:nvPicPr>
                <p:cNvPr id="111" name="Ink 110">
                  <a:extLst>
                    <a:ext uri="{FF2B5EF4-FFF2-40B4-BE49-F238E27FC236}">
                      <a16:creationId xmlns:a16="http://schemas.microsoft.com/office/drawing/2014/main" id="{D56981F2-17E2-48F6-8FFC-7E648FDBE3D1}"/>
                    </a:ext>
                  </a:extLst>
                </p:cNvPr>
                <p:cNvPicPr/>
                <p:nvPr/>
              </p:nvPicPr>
              <p:blipFill>
                <a:blip r:embed="rId24"/>
                <a:stretch>
                  <a:fillRect/>
                </a:stretch>
              </p:blipFill>
              <p:spPr>
                <a:xfrm>
                  <a:off x="8921793" y="2459908"/>
                  <a:ext cx="3204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12" name="Ink 111">
                  <a:extLst>
                    <a:ext uri="{FF2B5EF4-FFF2-40B4-BE49-F238E27FC236}">
                      <a16:creationId xmlns:a16="http://schemas.microsoft.com/office/drawing/2014/main" id="{F40019E8-26D8-4880-B4EB-848D8CA8868C}"/>
                    </a:ext>
                  </a:extLst>
                </p14:cNvPr>
                <p14:cNvContentPartPr/>
                <p14:nvPr/>
              </p14:nvContentPartPr>
              <p14:xfrm>
                <a:off x="8904873" y="2547748"/>
                <a:ext cx="262080" cy="188280"/>
              </p14:xfrm>
            </p:contentPart>
          </mc:Choice>
          <mc:Fallback>
            <p:pic>
              <p:nvPicPr>
                <p:cNvPr id="112" name="Ink 111">
                  <a:extLst>
                    <a:ext uri="{FF2B5EF4-FFF2-40B4-BE49-F238E27FC236}">
                      <a16:creationId xmlns:a16="http://schemas.microsoft.com/office/drawing/2014/main" id="{F40019E8-26D8-4880-B4EB-848D8CA8868C}"/>
                    </a:ext>
                  </a:extLst>
                </p:cNvPr>
                <p:cNvPicPr/>
                <p:nvPr/>
              </p:nvPicPr>
              <p:blipFill>
                <a:blip r:embed="rId26"/>
                <a:stretch>
                  <a:fillRect/>
                </a:stretch>
              </p:blipFill>
              <p:spPr>
                <a:xfrm>
                  <a:off x="8896233" y="2538748"/>
                  <a:ext cx="279720" cy="205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
            <p14:nvContentPartPr>
              <p14:cNvPr id="105" name="Ink 104">
                <a:extLst>
                  <a:ext uri="{FF2B5EF4-FFF2-40B4-BE49-F238E27FC236}">
                    <a16:creationId xmlns:a16="http://schemas.microsoft.com/office/drawing/2014/main" id="{56BD3C4E-B833-4A68-9236-0B13ABFE8E23}"/>
                  </a:ext>
                </a:extLst>
              </p14:cNvPr>
              <p14:cNvContentPartPr/>
              <p14:nvPr/>
            </p14:nvContentPartPr>
            <p14:xfrm>
              <a:off x="8783913" y="2784628"/>
              <a:ext cx="1221480" cy="140760"/>
            </p14:xfrm>
          </p:contentPart>
        </mc:Choice>
        <mc:Fallback>
          <p:pic>
            <p:nvPicPr>
              <p:cNvPr id="105" name="Ink 104">
                <a:extLst>
                  <a:ext uri="{FF2B5EF4-FFF2-40B4-BE49-F238E27FC236}">
                    <a16:creationId xmlns:a16="http://schemas.microsoft.com/office/drawing/2014/main" id="{56BD3C4E-B833-4A68-9236-0B13ABFE8E23}"/>
                  </a:ext>
                </a:extLst>
              </p:cNvPr>
              <p:cNvPicPr/>
              <p:nvPr/>
            </p:nvPicPr>
            <p:blipFill>
              <a:blip r:embed="rId28"/>
              <a:stretch>
                <a:fillRect/>
              </a:stretch>
            </p:blipFill>
            <p:spPr>
              <a:xfrm>
                <a:off x="8775273" y="2775988"/>
                <a:ext cx="123912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06" name="Ink 105">
                <a:extLst>
                  <a:ext uri="{FF2B5EF4-FFF2-40B4-BE49-F238E27FC236}">
                    <a16:creationId xmlns:a16="http://schemas.microsoft.com/office/drawing/2014/main" id="{1CF8F8AB-3F12-4771-93C0-4F8445AB73DB}"/>
                  </a:ext>
                </a:extLst>
              </p14:cNvPr>
              <p14:cNvContentPartPr/>
              <p14:nvPr/>
            </p14:nvContentPartPr>
            <p14:xfrm>
              <a:off x="8824233" y="2929348"/>
              <a:ext cx="889200" cy="676440"/>
            </p14:xfrm>
          </p:contentPart>
        </mc:Choice>
        <mc:Fallback>
          <p:pic>
            <p:nvPicPr>
              <p:cNvPr id="106" name="Ink 105">
                <a:extLst>
                  <a:ext uri="{FF2B5EF4-FFF2-40B4-BE49-F238E27FC236}">
                    <a16:creationId xmlns:a16="http://schemas.microsoft.com/office/drawing/2014/main" id="{1CF8F8AB-3F12-4771-93C0-4F8445AB73DB}"/>
                  </a:ext>
                </a:extLst>
              </p:cNvPr>
              <p:cNvPicPr/>
              <p:nvPr/>
            </p:nvPicPr>
            <p:blipFill>
              <a:blip r:embed="rId30"/>
              <a:stretch>
                <a:fillRect/>
              </a:stretch>
            </p:blipFill>
            <p:spPr>
              <a:xfrm>
                <a:off x="8815233" y="2920348"/>
                <a:ext cx="906840" cy="6940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19" name="Ink 118">
                <a:extLst>
                  <a:ext uri="{FF2B5EF4-FFF2-40B4-BE49-F238E27FC236}">
                    <a16:creationId xmlns:a16="http://schemas.microsoft.com/office/drawing/2014/main" id="{68789CD6-C181-4383-A91B-1AC89815A6F3}"/>
                  </a:ext>
                </a:extLst>
              </p14:cNvPr>
              <p14:cNvContentPartPr/>
              <p14:nvPr/>
            </p14:nvContentPartPr>
            <p14:xfrm>
              <a:off x="9134193" y="3284668"/>
              <a:ext cx="10080" cy="195480"/>
            </p14:xfrm>
          </p:contentPart>
        </mc:Choice>
        <mc:Fallback>
          <p:pic>
            <p:nvPicPr>
              <p:cNvPr id="119" name="Ink 118">
                <a:extLst>
                  <a:ext uri="{FF2B5EF4-FFF2-40B4-BE49-F238E27FC236}">
                    <a16:creationId xmlns:a16="http://schemas.microsoft.com/office/drawing/2014/main" id="{68789CD6-C181-4383-A91B-1AC89815A6F3}"/>
                  </a:ext>
                </a:extLst>
              </p:cNvPr>
              <p:cNvPicPr/>
              <p:nvPr/>
            </p:nvPicPr>
            <p:blipFill>
              <a:blip r:embed="rId32"/>
              <a:stretch>
                <a:fillRect/>
              </a:stretch>
            </p:blipFill>
            <p:spPr>
              <a:xfrm>
                <a:off x="9125553" y="3275668"/>
                <a:ext cx="2772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20" name="Ink 119">
                <a:extLst>
                  <a:ext uri="{FF2B5EF4-FFF2-40B4-BE49-F238E27FC236}">
                    <a16:creationId xmlns:a16="http://schemas.microsoft.com/office/drawing/2014/main" id="{B919FE1C-3C1A-4D0F-889F-9D6DCF978273}"/>
                  </a:ext>
                </a:extLst>
              </p14:cNvPr>
              <p14:cNvContentPartPr/>
              <p14:nvPr/>
            </p14:nvContentPartPr>
            <p14:xfrm>
              <a:off x="9120513" y="3293308"/>
              <a:ext cx="88560" cy="196920"/>
            </p14:xfrm>
          </p:contentPart>
        </mc:Choice>
        <mc:Fallback>
          <p:pic>
            <p:nvPicPr>
              <p:cNvPr id="120" name="Ink 119">
                <a:extLst>
                  <a:ext uri="{FF2B5EF4-FFF2-40B4-BE49-F238E27FC236}">
                    <a16:creationId xmlns:a16="http://schemas.microsoft.com/office/drawing/2014/main" id="{B919FE1C-3C1A-4D0F-889F-9D6DCF978273}"/>
                  </a:ext>
                </a:extLst>
              </p:cNvPr>
              <p:cNvPicPr/>
              <p:nvPr/>
            </p:nvPicPr>
            <p:blipFill>
              <a:blip r:embed="rId34"/>
              <a:stretch>
                <a:fillRect/>
              </a:stretch>
            </p:blipFill>
            <p:spPr>
              <a:xfrm>
                <a:off x="9111513" y="3284308"/>
                <a:ext cx="106200" cy="214560"/>
              </a:xfrm>
              <a:prstGeom prst="rect">
                <a:avLst/>
              </a:prstGeom>
            </p:spPr>
          </p:pic>
        </mc:Fallback>
      </mc:AlternateContent>
      <p:grpSp>
        <p:nvGrpSpPr>
          <p:cNvPr id="127" name="Group 126">
            <a:extLst>
              <a:ext uri="{FF2B5EF4-FFF2-40B4-BE49-F238E27FC236}">
                <a16:creationId xmlns:a16="http://schemas.microsoft.com/office/drawing/2014/main" id="{CE299461-8714-4720-8A85-9FCA49434D3E}"/>
              </a:ext>
            </a:extLst>
          </p:cNvPr>
          <p:cNvGrpSpPr/>
          <p:nvPr/>
        </p:nvGrpSpPr>
        <p:grpSpPr>
          <a:xfrm>
            <a:off x="10074513" y="2769508"/>
            <a:ext cx="997200" cy="399600"/>
            <a:chOff x="10074513" y="2769508"/>
            <a:chExt cx="997200" cy="399600"/>
          </a:xfrm>
        </p:grpSpPr>
        <mc:AlternateContent xmlns:mc="http://schemas.openxmlformats.org/markup-compatibility/2006">
          <mc:Choice xmlns:p14="http://schemas.microsoft.com/office/powerpoint/2010/main" Requires="p14">
            <p:contentPart p14:bwMode="auto" r:id="rId35">
              <p14:nvContentPartPr>
                <p14:cNvPr id="114" name="Ink 113">
                  <a:extLst>
                    <a:ext uri="{FF2B5EF4-FFF2-40B4-BE49-F238E27FC236}">
                      <a16:creationId xmlns:a16="http://schemas.microsoft.com/office/drawing/2014/main" id="{7418ACB7-7BDB-47B8-A18D-DFB94EB0B704}"/>
                    </a:ext>
                  </a:extLst>
                </p14:cNvPr>
                <p14:cNvContentPartPr/>
                <p14:nvPr/>
              </p14:nvContentPartPr>
              <p14:xfrm>
                <a:off x="10728633" y="2964988"/>
                <a:ext cx="93240" cy="160920"/>
              </p14:xfrm>
            </p:contentPart>
          </mc:Choice>
          <mc:Fallback>
            <p:pic>
              <p:nvPicPr>
                <p:cNvPr id="114" name="Ink 113">
                  <a:extLst>
                    <a:ext uri="{FF2B5EF4-FFF2-40B4-BE49-F238E27FC236}">
                      <a16:creationId xmlns:a16="http://schemas.microsoft.com/office/drawing/2014/main" id="{7418ACB7-7BDB-47B8-A18D-DFB94EB0B704}"/>
                    </a:ext>
                  </a:extLst>
                </p:cNvPr>
                <p:cNvPicPr/>
                <p:nvPr/>
              </p:nvPicPr>
              <p:blipFill>
                <a:blip r:embed="rId36"/>
                <a:stretch>
                  <a:fillRect/>
                </a:stretch>
              </p:blipFill>
              <p:spPr>
                <a:xfrm>
                  <a:off x="10719633" y="2955988"/>
                  <a:ext cx="11088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15" name="Ink 114">
                  <a:extLst>
                    <a:ext uri="{FF2B5EF4-FFF2-40B4-BE49-F238E27FC236}">
                      <a16:creationId xmlns:a16="http://schemas.microsoft.com/office/drawing/2014/main" id="{61CE970D-41CA-47C6-A0C2-7F254C9C5DB4}"/>
                    </a:ext>
                  </a:extLst>
                </p14:cNvPr>
                <p14:cNvContentPartPr/>
                <p14:nvPr/>
              </p14:nvContentPartPr>
              <p14:xfrm>
                <a:off x="10723593" y="2964988"/>
                <a:ext cx="141480" cy="142560"/>
              </p14:xfrm>
            </p:contentPart>
          </mc:Choice>
          <mc:Fallback>
            <p:pic>
              <p:nvPicPr>
                <p:cNvPr id="115" name="Ink 114">
                  <a:extLst>
                    <a:ext uri="{FF2B5EF4-FFF2-40B4-BE49-F238E27FC236}">
                      <a16:creationId xmlns:a16="http://schemas.microsoft.com/office/drawing/2014/main" id="{61CE970D-41CA-47C6-A0C2-7F254C9C5DB4}"/>
                    </a:ext>
                  </a:extLst>
                </p:cNvPr>
                <p:cNvPicPr/>
                <p:nvPr/>
              </p:nvPicPr>
              <p:blipFill>
                <a:blip r:embed="rId38"/>
                <a:stretch>
                  <a:fillRect/>
                </a:stretch>
              </p:blipFill>
              <p:spPr>
                <a:xfrm>
                  <a:off x="10714953" y="2955988"/>
                  <a:ext cx="15912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17" name="Ink 116">
                  <a:extLst>
                    <a:ext uri="{FF2B5EF4-FFF2-40B4-BE49-F238E27FC236}">
                      <a16:creationId xmlns:a16="http://schemas.microsoft.com/office/drawing/2014/main" id="{3C5908AA-3FE0-40BA-A163-FE4CE099F2E2}"/>
                    </a:ext>
                  </a:extLst>
                </p14:cNvPr>
                <p14:cNvContentPartPr/>
                <p14:nvPr/>
              </p14:nvContentPartPr>
              <p14:xfrm>
                <a:off x="10074513" y="2769508"/>
                <a:ext cx="82440" cy="151560"/>
              </p14:xfrm>
            </p:contentPart>
          </mc:Choice>
          <mc:Fallback>
            <p:pic>
              <p:nvPicPr>
                <p:cNvPr id="117" name="Ink 116">
                  <a:extLst>
                    <a:ext uri="{FF2B5EF4-FFF2-40B4-BE49-F238E27FC236}">
                      <a16:creationId xmlns:a16="http://schemas.microsoft.com/office/drawing/2014/main" id="{3C5908AA-3FE0-40BA-A163-FE4CE099F2E2}"/>
                    </a:ext>
                  </a:extLst>
                </p:cNvPr>
                <p:cNvPicPr/>
                <p:nvPr/>
              </p:nvPicPr>
              <p:blipFill>
                <a:blip r:embed="rId40"/>
                <a:stretch>
                  <a:fillRect/>
                </a:stretch>
              </p:blipFill>
              <p:spPr>
                <a:xfrm>
                  <a:off x="10065873" y="2760508"/>
                  <a:ext cx="1000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18" name="Ink 117">
                  <a:extLst>
                    <a:ext uri="{FF2B5EF4-FFF2-40B4-BE49-F238E27FC236}">
                      <a16:creationId xmlns:a16="http://schemas.microsoft.com/office/drawing/2014/main" id="{D33B258D-442D-43E0-B556-BBB71004EEE2}"/>
                    </a:ext>
                  </a:extLst>
                </p14:cNvPr>
                <p14:cNvContentPartPr/>
                <p14:nvPr/>
              </p14:nvContentPartPr>
              <p14:xfrm>
                <a:off x="10087113" y="2920348"/>
                <a:ext cx="42120" cy="360"/>
              </p14:xfrm>
            </p:contentPart>
          </mc:Choice>
          <mc:Fallback>
            <p:pic>
              <p:nvPicPr>
                <p:cNvPr id="118" name="Ink 117">
                  <a:extLst>
                    <a:ext uri="{FF2B5EF4-FFF2-40B4-BE49-F238E27FC236}">
                      <a16:creationId xmlns:a16="http://schemas.microsoft.com/office/drawing/2014/main" id="{D33B258D-442D-43E0-B556-BBB71004EEE2}"/>
                    </a:ext>
                  </a:extLst>
                </p:cNvPr>
                <p:cNvPicPr/>
                <p:nvPr/>
              </p:nvPicPr>
              <p:blipFill>
                <a:blip r:embed="rId42"/>
                <a:stretch>
                  <a:fillRect/>
                </a:stretch>
              </p:blipFill>
              <p:spPr>
                <a:xfrm>
                  <a:off x="10078473" y="2911708"/>
                  <a:ext cx="59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23" name="Ink 122">
                  <a:extLst>
                    <a:ext uri="{FF2B5EF4-FFF2-40B4-BE49-F238E27FC236}">
                      <a16:creationId xmlns:a16="http://schemas.microsoft.com/office/drawing/2014/main" id="{E69C6E1A-23A5-416C-9254-42F1201CF932}"/>
                    </a:ext>
                  </a:extLst>
                </p14:cNvPr>
                <p14:cNvContentPartPr/>
                <p14:nvPr/>
              </p14:nvContentPartPr>
              <p14:xfrm>
                <a:off x="10456473" y="2930428"/>
                <a:ext cx="162000" cy="178920"/>
              </p14:xfrm>
            </p:contentPart>
          </mc:Choice>
          <mc:Fallback>
            <p:pic>
              <p:nvPicPr>
                <p:cNvPr id="123" name="Ink 122">
                  <a:extLst>
                    <a:ext uri="{FF2B5EF4-FFF2-40B4-BE49-F238E27FC236}">
                      <a16:creationId xmlns:a16="http://schemas.microsoft.com/office/drawing/2014/main" id="{E69C6E1A-23A5-416C-9254-42F1201CF932}"/>
                    </a:ext>
                  </a:extLst>
                </p:cNvPr>
                <p:cNvPicPr/>
                <p:nvPr/>
              </p:nvPicPr>
              <p:blipFill>
                <a:blip r:embed="rId44"/>
                <a:stretch>
                  <a:fillRect/>
                </a:stretch>
              </p:blipFill>
              <p:spPr>
                <a:xfrm>
                  <a:off x="10447833" y="2921428"/>
                  <a:ext cx="17964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24" name="Ink 123">
                  <a:extLst>
                    <a:ext uri="{FF2B5EF4-FFF2-40B4-BE49-F238E27FC236}">
                      <a16:creationId xmlns:a16="http://schemas.microsoft.com/office/drawing/2014/main" id="{D1D07273-383F-40AA-B57E-23360D852249}"/>
                    </a:ext>
                  </a:extLst>
                </p14:cNvPr>
                <p14:cNvContentPartPr/>
                <p14:nvPr/>
              </p14:nvContentPartPr>
              <p14:xfrm>
                <a:off x="10439913" y="3008908"/>
                <a:ext cx="133200" cy="9720"/>
              </p14:xfrm>
            </p:contentPart>
          </mc:Choice>
          <mc:Fallback>
            <p:pic>
              <p:nvPicPr>
                <p:cNvPr id="124" name="Ink 123">
                  <a:extLst>
                    <a:ext uri="{FF2B5EF4-FFF2-40B4-BE49-F238E27FC236}">
                      <a16:creationId xmlns:a16="http://schemas.microsoft.com/office/drawing/2014/main" id="{D1D07273-383F-40AA-B57E-23360D852249}"/>
                    </a:ext>
                  </a:extLst>
                </p:cNvPr>
                <p:cNvPicPr/>
                <p:nvPr/>
              </p:nvPicPr>
              <p:blipFill>
                <a:blip r:embed="rId46"/>
                <a:stretch>
                  <a:fillRect/>
                </a:stretch>
              </p:blipFill>
              <p:spPr>
                <a:xfrm>
                  <a:off x="10431273" y="3000268"/>
                  <a:ext cx="15084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25" name="Ink 124">
                  <a:extLst>
                    <a:ext uri="{FF2B5EF4-FFF2-40B4-BE49-F238E27FC236}">
                      <a16:creationId xmlns:a16="http://schemas.microsoft.com/office/drawing/2014/main" id="{917F9B9D-8BF0-4D0C-9DDA-2702DC7CA89A}"/>
                    </a:ext>
                  </a:extLst>
                </p14:cNvPr>
                <p14:cNvContentPartPr/>
                <p14:nvPr/>
              </p14:nvContentPartPr>
              <p14:xfrm>
                <a:off x="10883433" y="2946988"/>
                <a:ext cx="60480" cy="175680"/>
              </p14:xfrm>
            </p:contentPart>
          </mc:Choice>
          <mc:Fallback>
            <p:pic>
              <p:nvPicPr>
                <p:cNvPr id="125" name="Ink 124">
                  <a:extLst>
                    <a:ext uri="{FF2B5EF4-FFF2-40B4-BE49-F238E27FC236}">
                      <a16:creationId xmlns:a16="http://schemas.microsoft.com/office/drawing/2014/main" id="{917F9B9D-8BF0-4D0C-9DDA-2702DC7CA89A}"/>
                    </a:ext>
                  </a:extLst>
                </p:cNvPr>
                <p:cNvPicPr/>
                <p:nvPr/>
              </p:nvPicPr>
              <p:blipFill>
                <a:blip r:embed="rId48"/>
                <a:stretch>
                  <a:fillRect/>
                </a:stretch>
              </p:blipFill>
              <p:spPr>
                <a:xfrm>
                  <a:off x="10874793" y="2937988"/>
                  <a:ext cx="7812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26" name="Ink 125">
                  <a:extLst>
                    <a:ext uri="{FF2B5EF4-FFF2-40B4-BE49-F238E27FC236}">
                      <a16:creationId xmlns:a16="http://schemas.microsoft.com/office/drawing/2014/main" id="{33D88DD3-2555-4682-9CB8-599E8386A5C6}"/>
                    </a:ext>
                  </a:extLst>
                </p14:cNvPr>
                <p14:cNvContentPartPr/>
                <p14:nvPr/>
              </p14:nvContentPartPr>
              <p14:xfrm>
                <a:off x="10913673" y="2955628"/>
                <a:ext cx="158040" cy="213480"/>
              </p14:xfrm>
            </p:contentPart>
          </mc:Choice>
          <mc:Fallback>
            <p:pic>
              <p:nvPicPr>
                <p:cNvPr id="126" name="Ink 125">
                  <a:extLst>
                    <a:ext uri="{FF2B5EF4-FFF2-40B4-BE49-F238E27FC236}">
                      <a16:creationId xmlns:a16="http://schemas.microsoft.com/office/drawing/2014/main" id="{33D88DD3-2555-4682-9CB8-599E8386A5C6}"/>
                    </a:ext>
                  </a:extLst>
                </p:cNvPr>
                <p:cNvPicPr/>
                <p:nvPr/>
              </p:nvPicPr>
              <p:blipFill>
                <a:blip r:embed="rId50"/>
                <a:stretch>
                  <a:fillRect/>
                </a:stretch>
              </p:blipFill>
              <p:spPr>
                <a:xfrm>
                  <a:off x="10905033" y="2946988"/>
                  <a:ext cx="175680" cy="231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1">
            <p14:nvContentPartPr>
              <p14:cNvPr id="128" name="Ink 127">
                <a:extLst>
                  <a:ext uri="{FF2B5EF4-FFF2-40B4-BE49-F238E27FC236}">
                    <a16:creationId xmlns:a16="http://schemas.microsoft.com/office/drawing/2014/main" id="{B823B254-3957-4B52-9E34-78FDC6BAB337}"/>
                  </a:ext>
                </a:extLst>
              </p14:cNvPr>
              <p14:cNvContentPartPr/>
              <p14:nvPr/>
            </p14:nvContentPartPr>
            <p14:xfrm>
              <a:off x="8973273" y="2112148"/>
              <a:ext cx="153360" cy="196200"/>
            </p14:xfrm>
          </p:contentPart>
        </mc:Choice>
        <mc:Fallback>
          <p:pic>
            <p:nvPicPr>
              <p:cNvPr id="128" name="Ink 127">
                <a:extLst>
                  <a:ext uri="{FF2B5EF4-FFF2-40B4-BE49-F238E27FC236}">
                    <a16:creationId xmlns:a16="http://schemas.microsoft.com/office/drawing/2014/main" id="{B823B254-3957-4B52-9E34-78FDC6BAB337}"/>
                  </a:ext>
                </a:extLst>
              </p:cNvPr>
              <p:cNvPicPr/>
              <p:nvPr/>
            </p:nvPicPr>
            <p:blipFill>
              <a:blip r:embed="rId52"/>
              <a:stretch>
                <a:fillRect/>
              </a:stretch>
            </p:blipFill>
            <p:spPr>
              <a:xfrm>
                <a:off x="8964633" y="2103148"/>
                <a:ext cx="17100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29" name="Ink 128">
                <a:extLst>
                  <a:ext uri="{FF2B5EF4-FFF2-40B4-BE49-F238E27FC236}">
                    <a16:creationId xmlns:a16="http://schemas.microsoft.com/office/drawing/2014/main" id="{52014CB3-08E5-44BB-B389-EB0DB63414C2}"/>
                  </a:ext>
                </a:extLst>
              </p14:cNvPr>
              <p14:cNvContentPartPr/>
              <p14:nvPr/>
            </p14:nvContentPartPr>
            <p14:xfrm>
              <a:off x="7294593" y="3682108"/>
              <a:ext cx="456480" cy="457200"/>
            </p14:xfrm>
          </p:contentPart>
        </mc:Choice>
        <mc:Fallback>
          <p:pic>
            <p:nvPicPr>
              <p:cNvPr id="129" name="Ink 128">
                <a:extLst>
                  <a:ext uri="{FF2B5EF4-FFF2-40B4-BE49-F238E27FC236}">
                    <a16:creationId xmlns:a16="http://schemas.microsoft.com/office/drawing/2014/main" id="{52014CB3-08E5-44BB-B389-EB0DB63414C2}"/>
                  </a:ext>
                </a:extLst>
              </p:cNvPr>
              <p:cNvPicPr/>
              <p:nvPr/>
            </p:nvPicPr>
            <p:blipFill>
              <a:blip r:embed="rId54"/>
              <a:stretch>
                <a:fillRect/>
              </a:stretch>
            </p:blipFill>
            <p:spPr>
              <a:xfrm>
                <a:off x="7285953" y="3673108"/>
                <a:ext cx="474120" cy="474840"/>
              </a:xfrm>
              <a:prstGeom prst="rect">
                <a:avLst/>
              </a:prstGeom>
            </p:spPr>
          </p:pic>
        </mc:Fallback>
      </mc:AlternateContent>
      <p:grpSp>
        <p:nvGrpSpPr>
          <p:cNvPr id="132" name="Group 131">
            <a:extLst>
              <a:ext uri="{FF2B5EF4-FFF2-40B4-BE49-F238E27FC236}">
                <a16:creationId xmlns:a16="http://schemas.microsoft.com/office/drawing/2014/main" id="{B8B83CF2-25F1-4007-99F3-B76ABDCBA545}"/>
              </a:ext>
            </a:extLst>
          </p:cNvPr>
          <p:cNvGrpSpPr/>
          <p:nvPr/>
        </p:nvGrpSpPr>
        <p:grpSpPr>
          <a:xfrm>
            <a:off x="5281473" y="3124828"/>
            <a:ext cx="154800" cy="262800"/>
            <a:chOff x="5281473" y="3124828"/>
            <a:chExt cx="154800" cy="262800"/>
          </a:xfrm>
        </p:grpSpPr>
        <mc:AlternateContent xmlns:mc="http://schemas.openxmlformats.org/markup-compatibility/2006">
          <mc:Choice xmlns:p14="http://schemas.microsoft.com/office/powerpoint/2010/main" Requires="p14">
            <p:contentPart p14:bwMode="auto" r:id="rId55">
              <p14:nvContentPartPr>
                <p14:cNvPr id="130" name="Ink 129">
                  <a:extLst>
                    <a:ext uri="{FF2B5EF4-FFF2-40B4-BE49-F238E27FC236}">
                      <a16:creationId xmlns:a16="http://schemas.microsoft.com/office/drawing/2014/main" id="{4ED607C2-5329-4F03-AE63-D2DEFE81B685}"/>
                    </a:ext>
                  </a:extLst>
                </p14:cNvPr>
                <p14:cNvContentPartPr/>
                <p14:nvPr/>
              </p14:nvContentPartPr>
              <p14:xfrm>
                <a:off x="5300553" y="3124828"/>
                <a:ext cx="135720" cy="262800"/>
              </p14:xfrm>
            </p:contentPart>
          </mc:Choice>
          <mc:Fallback>
            <p:pic>
              <p:nvPicPr>
                <p:cNvPr id="130" name="Ink 129">
                  <a:extLst>
                    <a:ext uri="{FF2B5EF4-FFF2-40B4-BE49-F238E27FC236}">
                      <a16:creationId xmlns:a16="http://schemas.microsoft.com/office/drawing/2014/main" id="{4ED607C2-5329-4F03-AE63-D2DEFE81B685}"/>
                    </a:ext>
                  </a:extLst>
                </p:cNvPr>
                <p:cNvPicPr/>
                <p:nvPr/>
              </p:nvPicPr>
              <p:blipFill>
                <a:blip r:embed="rId56"/>
                <a:stretch>
                  <a:fillRect/>
                </a:stretch>
              </p:blipFill>
              <p:spPr>
                <a:xfrm>
                  <a:off x="5291553" y="3115828"/>
                  <a:ext cx="15336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31" name="Ink 130">
                  <a:extLst>
                    <a:ext uri="{FF2B5EF4-FFF2-40B4-BE49-F238E27FC236}">
                      <a16:creationId xmlns:a16="http://schemas.microsoft.com/office/drawing/2014/main" id="{108DFB26-5FF2-48EB-A1C7-F8818C2D8684}"/>
                    </a:ext>
                  </a:extLst>
                </p14:cNvPr>
                <p14:cNvContentPartPr/>
                <p14:nvPr/>
              </p14:nvContentPartPr>
              <p14:xfrm>
                <a:off x="5281473" y="3284668"/>
                <a:ext cx="142920" cy="360"/>
              </p14:xfrm>
            </p:contentPart>
          </mc:Choice>
          <mc:Fallback>
            <p:pic>
              <p:nvPicPr>
                <p:cNvPr id="131" name="Ink 130">
                  <a:extLst>
                    <a:ext uri="{FF2B5EF4-FFF2-40B4-BE49-F238E27FC236}">
                      <a16:creationId xmlns:a16="http://schemas.microsoft.com/office/drawing/2014/main" id="{108DFB26-5FF2-48EB-A1C7-F8818C2D8684}"/>
                    </a:ext>
                  </a:extLst>
                </p:cNvPr>
                <p:cNvPicPr/>
                <p:nvPr/>
              </p:nvPicPr>
              <p:blipFill>
                <a:blip r:embed="rId58"/>
                <a:stretch>
                  <a:fillRect/>
                </a:stretch>
              </p:blipFill>
              <p:spPr>
                <a:xfrm>
                  <a:off x="5272833" y="3275668"/>
                  <a:ext cx="160560" cy="18000"/>
                </a:xfrm>
                <a:prstGeom prst="rect">
                  <a:avLst/>
                </a:prstGeom>
              </p:spPr>
            </p:pic>
          </mc:Fallback>
        </mc:AlternateContent>
      </p:grpSp>
      <p:grpSp>
        <p:nvGrpSpPr>
          <p:cNvPr id="135" name="Group 134">
            <a:extLst>
              <a:ext uri="{FF2B5EF4-FFF2-40B4-BE49-F238E27FC236}">
                <a16:creationId xmlns:a16="http://schemas.microsoft.com/office/drawing/2014/main" id="{BE4B3686-682C-4A58-A2C4-D308935B15D7}"/>
              </a:ext>
            </a:extLst>
          </p:cNvPr>
          <p:cNvGrpSpPr/>
          <p:nvPr/>
        </p:nvGrpSpPr>
        <p:grpSpPr>
          <a:xfrm>
            <a:off x="5832273" y="4597948"/>
            <a:ext cx="144000" cy="285840"/>
            <a:chOff x="5832273" y="4597948"/>
            <a:chExt cx="144000" cy="285840"/>
          </a:xfrm>
        </p:grpSpPr>
        <mc:AlternateContent xmlns:mc="http://schemas.openxmlformats.org/markup-compatibility/2006">
          <mc:Choice xmlns:p14="http://schemas.microsoft.com/office/powerpoint/2010/main" Requires="p14">
            <p:contentPart p14:bwMode="auto" r:id="rId59">
              <p14:nvContentPartPr>
                <p14:cNvPr id="133" name="Ink 132">
                  <a:extLst>
                    <a:ext uri="{FF2B5EF4-FFF2-40B4-BE49-F238E27FC236}">
                      <a16:creationId xmlns:a16="http://schemas.microsoft.com/office/drawing/2014/main" id="{CB5933A7-A17D-45B6-8DD5-27338E6FD847}"/>
                    </a:ext>
                  </a:extLst>
                </p14:cNvPr>
                <p14:cNvContentPartPr/>
                <p14:nvPr/>
              </p14:nvContentPartPr>
              <p14:xfrm>
                <a:off x="5832273" y="4616308"/>
                <a:ext cx="23400" cy="258840"/>
              </p14:xfrm>
            </p:contentPart>
          </mc:Choice>
          <mc:Fallback>
            <p:pic>
              <p:nvPicPr>
                <p:cNvPr id="133" name="Ink 132">
                  <a:extLst>
                    <a:ext uri="{FF2B5EF4-FFF2-40B4-BE49-F238E27FC236}">
                      <a16:creationId xmlns:a16="http://schemas.microsoft.com/office/drawing/2014/main" id="{CB5933A7-A17D-45B6-8DD5-27338E6FD847}"/>
                    </a:ext>
                  </a:extLst>
                </p:cNvPr>
                <p:cNvPicPr/>
                <p:nvPr/>
              </p:nvPicPr>
              <p:blipFill>
                <a:blip r:embed="rId60"/>
                <a:stretch>
                  <a:fillRect/>
                </a:stretch>
              </p:blipFill>
              <p:spPr>
                <a:xfrm>
                  <a:off x="5823273" y="4607308"/>
                  <a:ext cx="4104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34" name="Ink 133">
                  <a:extLst>
                    <a:ext uri="{FF2B5EF4-FFF2-40B4-BE49-F238E27FC236}">
                      <a16:creationId xmlns:a16="http://schemas.microsoft.com/office/drawing/2014/main" id="{E2872E8F-EA79-4183-8D42-D837377259EA}"/>
                    </a:ext>
                  </a:extLst>
                </p14:cNvPr>
                <p14:cNvContentPartPr/>
                <p14:nvPr/>
              </p14:nvContentPartPr>
              <p14:xfrm>
                <a:off x="5841273" y="4597948"/>
                <a:ext cx="135000" cy="285840"/>
              </p14:xfrm>
            </p:contentPart>
          </mc:Choice>
          <mc:Fallback>
            <p:pic>
              <p:nvPicPr>
                <p:cNvPr id="134" name="Ink 133">
                  <a:extLst>
                    <a:ext uri="{FF2B5EF4-FFF2-40B4-BE49-F238E27FC236}">
                      <a16:creationId xmlns:a16="http://schemas.microsoft.com/office/drawing/2014/main" id="{E2872E8F-EA79-4183-8D42-D837377259EA}"/>
                    </a:ext>
                  </a:extLst>
                </p:cNvPr>
                <p:cNvPicPr/>
                <p:nvPr/>
              </p:nvPicPr>
              <p:blipFill>
                <a:blip r:embed="rId62"/>
                <a:stretch>
                  <a:fillRect/>
                </a:stretch>
              </p:blipFill>
              <p:spPr>
                <a:xfrm>
                  <a:off x="5832633" y="4589308"/>
                  <a:ext cx="152640" cy="303480"/>
                </a:xfrm>
                <a:prstGeom prst="rect">
                  <a:avLst/>
                </a:prstGeom>
              </p:spPr>
            </p:pic>
          </mc:Fallback>
        </mc:AlternateContent>
      </p:grpSp>
      <p:grpSp>
        <p:nvGrpSpPr>
          <p:cNvPr id="149" name="Group 148">
            <a:extLst>
              <a:ext uri="{FF2B5EF4-FFF2-40B4-BE49-F238E27FC236}">
                <a16:creationId xmlns:a16="http://schemas.microsoft.com/office/drawing/2014/main" id="{50537ED4-7152-45B8-A1D5-768AA99E172E}"/>
              </a:ext>
            </a:extLst>
          </p:cNvPr>
          <p:cNvGrpSpPr/>
          <p:nvPr/>
        </p:nvGrpSpPr>
        <p:grpSpPr>
          <a:xfrm>
            <a:off x="2547633" y="3173068"/>
            <a:ext cx="1492200" cy="606240"/>
            <a:chOff x="2547633" y="3173068"/>
            <a:chExt cx="1492200" cy="606240"/>
          </a:xfrm>
        </p:grpSpPr>
        <mc:AlternateContent xmlns:mc="http://schemas.openxmlformats.org/markup-compatibility/2006">
          <mc:Choice xmlns:p14="http://schemas.microsoft.com/office/powerpoint/2010/main" Requires="p14">
            <p:contentPart p14:bwMode="auto" r:id="rId63">
              <p14:nvContentPartPr>
                <p14:cNvPr id="136" name="Ink 135">
                  <a:extLst>
                    <a:ext uri="{FF2B5EF4-FFF2-40B4-BE49-F238E27FC236}">
                      <a16:creationId xmlns:a16="http://schemas.microsoft.com/office/drawing/2014/main" id="{E9C4BB57-2BF9-42DA-9EC3-9BDB7A93C8F0}"/>
                    </a:ext>
                  </a:extLst>
                </p14:cNvPr>
                <p14:cNvContentPartPr/>
                <p14:nvPr/>
              </p14:nvContentPartPr>
              <p14:xfrm>
                <a:off x="2618553" y="3500668"/>
                <a:ext cx="221760" cy="278640"/>
              </p14:xfrm>
            </p:contentPart>
          </mc:Choice>
          <mc:Fallback>
            <p:pic>
              <p:nvPicPr>
                <p:cNvPr id="136" name="Ink 135">
                  <a:extLst>
                    <a:ext uri="{FF2B5EF4-FFF2-40B4-BE49-F238E27FC236}">
                      <a16:creationId xmlns:a16="http://schemas.microsoft.com/office/drawing/2014/main" id="{E9C4BB57-2BF9-42DA-9EC3-9BDB7A93C8F0}"/>
                    </a:ext>
                  </a:extLst>
                </p:cNvPr>
                <p:cNvPicPr/>
                <p:nvPr/>
              </p:nvPicPr>
              <p:blipFill>
                <a:blip r:embed="rId64"/>
                <a:stretch>
                  <a:fillRect/>
                </a:stretch>
              </p:blipFill>
              <p:spPr>
                <a:xfrm>
                  <a:off x="2609553" y="3491668"/>
                  <a:ext cx="23940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37" name="Ink 136">
                  <a:extLst>
                    <a:ext uri="{FF2B5EF4-FFF2-40B4-BE49-F238E27FC236}">
                      <a16:creationId xmlns:a16="http://schemas.microsoft.com/office/drawing/2014/main" id="{EE447DDF-EBB8-4499-9DB5-03B4391C8EF0}"/>
                    </a:ext>
                  </a:extLst>
                </p14:cNvPr>
                <p14:cNvContentPartPr/>
                <p14:nvPr/>
              </p14:nvContentPartPr>
              <p14:xfrm>
                <a:off x="2547633" y="3268828"/>
                <a:ext cx="327240" cy="155160"/>
              </p14:xfrm>
            </p:contentPart>
          </mc:Choice>
          <mc:Fallback>
            <p:pic>
              <p:nvPicPr>
                <p:cNvPr id="137" name="Ink 136">
                  <a:extLst>
                    <a:ext uri="{FF2B5EF4-FFF2-40B4-BE49-F238E27FC236}">
                      <a16:creationId xmlns:a16="http://schemas.microsoft.com/office/drawing/2014/main" id="{EE447DDF-EBB8-4499-9DB5-03B4391C8EF0}"/>
                    </a:ext>
                  </a:extLst>
                </p:cNvPr>
                <p:cNvPicPr/>
                <p:nvPr/>
              </p:nvPicPr>
              <p:blipFill>
                <a:blip r:embed="rId66"/>
                <a:stretch>
                  <a:fillRect/>
                </a:stretch>
              </p:blipFill>
              <p:spPr>
                <a:xfrm>
                  <a:off x="2538993" y="3260188"/>
                  <a:ext cx="34488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38" name="Ink 137">
                  <a:extLst>
                    <a:ext uri="{FF2B5EF4-FFF2-40B4-BE49-F238E27FC236}">
                      <a16:creationId xmlns:a16="http://schemas.microsoft.com/office/drawing/2014/main" id="{D483FF3D-83E3-4535-89B7-6D2A711BFEDD}"/>
                    </a:ext>
                  </a:extLst>
                </p14:cNvPr>
                <p14:cNvContentPartPr/>
                <p14:nvPr/>
              </p14:nvContentPartPr>
              <p14:xfrm>
                <a:off x="2902593" y="3497428"/>
                <a:ext cx="75960" cy="12960"/>
              </p14:xfrm>
            </p:contentPart>
          </mc:Choice>
          <mc:Fallback>
            <p:pic>
              <p:nvPicPr>
                <p:cNvPr id="138" name="Ink 137">
                  <a:extLst>
                    <a:ext uri="{FF2B5EF4-FFF2-40B4-BE49-F238E27FC236}">
                      <a16:creationId xmlns:a16="http://schemas.microsoft.com/office/drawing/2014/main" id="{D483FF3D-83E3-4535-89B7-6D2A711BFEDD}"/>
                    </a:ext>
                  </a:extLst>
                </p:cNvPr>
                <p:cNvPicPr/>
                <p:nvPr/>
              </p:nvPicPr>
              <p:blipFill>
                <a:blip r:embed="rId68"/>
                <a:stretch>
                  <a:fillRect/>
                </a:stretch>
              </p:blipFill>
              <p:spPr>
                <a:xfrm>
                  <a:off x="2893593" y="3488788"/>
                  <a:ext cx="936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39" name="Ink 138">
                  <a:extLst>
                    <a:ext uri="{FF2B5EF4-FFF2-40B4-BE49-F238E27FC236}">
                      <a16:creationId xmlns:a16="http://schemas.microsoft.com/office/drawing/2014/main" id="{AF65C23D-02E5-4504-9852-1F0C43985A01}"/>
                    </a:ext>
                  </a:extLst>
                </p14:cNvPr>
                <p14:cNvContentPartPr/>
                <p14:nvPr/>
              </p14:nvContentPartPr>
              <p14:xfrm>
                <a:off x="2875953" y="3577348"/>
                <a:ext cx="123480" cy="9720"/>
              </p14:xfrm>
            </p:contentPart>
          </mc:Choice>
          <mc:Fallback>
            <p:pic>
              <p:nvPicPr>
                <p:cNvPr id="139" name="Ink 138">
                  <a:extLst>
                    <a:ext uri="{FF2B5EF4-FFF2-40B4-BE49-F238E27FC236}">
                      <a16:creationId xmlns:a16="http://schemas.microsoft.com/office/drawing/2014/main" id="{AF65C23D-02E5-4504-9852-1F0C43985A01}"/>
                    </a:ext>
                  </a:extLst>
                </p:cNvPr>
                <p:cNvPicPr/>
                <p:nvPr/>
              </p:nvPicPr>
              <p:blipFill>
                <a:blip r:embed="rId70"/>
                <a:stretch>
                  <a:fillRect/>
                </a:stretch>
              </p:blipFill>
              <p:spPr>
                <a:xfrm>
                  <a:off x="2867313" y="3568348"/>
                  <a:ext cx="14112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40" name="Ink 139">
                  <a:extLst>
                    <a:ext uri="{FF2B5EF4-FFF2-40B4-BE49-F238E27FC236}">
                      <a16:creationId xmlns:a16="http://schemas.microsoft.com/office/drawing/2014/main" id="{9618B32E-EEE1-435F-8C7B-289B5D102D9F}"/>
                    </a:ext>
                  </a:extLst>
                </p14:cNvPr>
                <p14:cNvContentPartPr/>
                <p14:nvPr/>
              </p14:nvContentPartPr>
              <p14:xfrm>
                <a:off x="3114273" y="3382228"/>
                <a:ext cx="197640" cy="308880"/>
              </p14:xfrm>
            </p:contentPart>
          </mc:Choice>
          <mc:Fallback>
            <p:pic>
              <p:nvPicPr>
                <p:cNvPr id="140" name="Ink 139">
                  <a:extLst>
                    <a:ext uri="{FF2B5EF4-FFF2-40B4-BE49-F238E27FC236}">
                      <a16:creationId xmlns:a16="http://schemas.microsoft.com/office/drawing/2014/main" id="{9618B32E-EEE1-435F-8C7B-289B5D102D9F}"/>
                    </a:ext>
                  </a:extLst>
                </p:cNvPr>
                <p:cNvPicPr/>
                <p:nvPr/>
              </p:nvPicPr>
              <p:blipFill>
                <a:blip r:embed="rId72"/>
                <a:stretch>
                  <a:fillRect/>
                </a:stretch>
              </p:blipFill>
              <p:spPr>
                <a:xfrm>
                  <a:off x="3105273" y="3373228"/>
                  <a:ext cx="21528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41" name="Ink 140">
                  <a:extLst>
                    <a:ext uri="{FF2B5EF4-FFF2-40B4-BE49-F238E27FC236}">
                      <a16:creationId xmlns:a16="http://schemas.microsoft.com/office/drawing/2014/main" id="{2409E4BC-B5CC-4ADF-A5BB-8EEC1CD32D72}"/>
                    </a:ext>
                  </a:extLst>
                </p14:cNvPr>
                <p14:cNvContentPartPr/>
                <p14:nvPr/>
              </p14:nvContentPartPr>
              <p14:xfrm>
                <a:off x="3094833" y="3550708"/>
                <a:ext cx="172080" cy="360"/>
              </p14:xfrm>
            </p:contentPart>
          </mc:Choice>
          <mc:Fallback>
            <p:pic>
              <p:nvPicPr>
                <p:cNvPr id="141" name="Ink 140">
                  <a:extLst>
                    <a:ext uri="{FF2B5EF4-FFF2-40B4-BE49-F238E27FC236}">
                      <a16:creationId xmlns:a16="http://schemas.microsoft.com/office/drawing/2014/main" id="{2409E4BC-B5CC-4ADF-A5BB-8EEC1CD32D72}"/>
                    </a:ext>
                  </a:extLst>
                </p:cNvPr>
                <p:cNvPicPr/>
                <p:nvPr/>
              </p:nvPicPr>
              <p:blipFill>
                <a:blip r:embed="rId74"/>
                <a:stretch>
                  <a:fillRect/>
                </a:stretch>
              </p:blipFill>
              <p:spPr>
                <a:xfrm>
                  <a:off x="3085833" y="3542068"/>
                  <a:ext cx="1897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43" name="Ink 142">
                  <a:extLst>
                    <a:ext uri="{FF2B5EF4-FFF2-40B4-BE49-F238E27FC236}">
                      <a16:creationId xmlns:a16="http://schemas.microsoft.com/office/drawing/2014/main" id="{E45F9469-FE3B-42F6-9ED2-6F11AF56CB7D}"/>
                    </a:ext>
                  </a:extLst>
                </p14:cNvPr>
                <p14:cNvContentPartPr/>
                <p14:nvPr/>
              </p14:nvContentPartPr>
              <p14:xfrm>
                <a:off x="3053433" y="3209428"/>
                <a:ext cx="274320" cy="44640"/>
              </p14:xfrm>
            </p:contentPart>
          </mc:Choice>
          <mc:Fallback>
            <p:pic>
              <p:nvPicPr>
                <p:cNvPr id="143" name="Ink 142">
                  <a:extLst>
                    <a:ext uri="{FF2B5EF4-FFF2-40B4-BE49-F238E27FC236}">
                      <a16:creationId xmlns:a16="http://schemas.microsoft.com/office/drawing/2014/main" id="{E45F9469-FE3B-42F6-9ED2-6F11AF56CB7D}"/>
                    </a:ext>
                  </a:extLst>
                </p:cNvPr>
                <p:cNvPicPr/>
                <p:nvPr/>
              </p:nvPicPr>
              <p:blipFill>
                <a:blip r:embed="rId76"/>
                <a:stretch>
                  <a:fillRect/>
                </a:stretch>
              </p:blipFill>
              <p:spPr>
                <a:xfrm>
                  <a:off x="3044793" y="3200428"/>
                  <a:ext cx="2919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44" name="Ink 143">
                  <a:extLst>
                    <a:ext uri="{FF2B5EF4-FFF2-40B4-BE49-F238E27FC236}">
                      <a16:creationId xmlns:a16="http://schemas.microsoft.com/office/drawing/2014/main" id="{E65CC235-65BB-4685-922D-E502AFE8159C}"/>
                    </a:ext>
                  </a:extLst>
                </p14:cNvPr>
                <p14:cNvContentPartPr/>
                <p14:nvPr/>
              </p14:nvContentPartPr>
              <p14:xfrm>
                <a:off x="3512073" y="3470788"/>
                <a:ext cx="92520" cy="123840"/>
              </p14:xfrm>
            </p:contentPart>
          </mc:Choice>
          <mc:Fallback>
            <p:pic>
              <p:nvPicPr>
                <p:cNvPr id="144" name="Ink 143">
                  <a:extLst>
                    <a:ext uri="{FF2B5EF4-FFF2-40B4-BE49-F238E27FC236}">
                      <a16:creationId xmlns:a16="http://schemas.microsoft.com/office/drawing/2014/main" id="{E65CC235-65BB-4685-922D-E502AFE8159C}"/>
                    </a:ext>
                  </a:extLst>
                </p:cNvPr>
                <p:cNvPicPr/>
                <p:nvPr/>
              </p:nvPicPr>
              <p:blipFill>
                <a:blip r:embed="rId78"/>
                <a:stretch>
                  <a:fillRect/>
                </a:stretch>
              </p:blipFill>
              <p:spPr>
                <a:xfrm>
                  <a:off x="3503433" y="3461788"/>
                  <a:ext cx="11016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45" name="Ink 144">
                  <a:extLst>
                    <a:ext uri="{FF2B5EF4-FFF2-40B4-BE49-F238E27FC236}">
                      <a16:creationId xmlns:a16="http://schemas.microsoft.com/office/drawing/2014/main" id="{3CCCD428-3ADF-4D39-90AD-C3517BBE468D}"/>
                    </a:ext>
                  </a:extLst>
                </p14:cNvPr>
                <p14:cNvContentPartPr/>
                <p14:nvPr/>
              </p14:nvContentPartPr>
              <p14:xfrm>
                <a:off x="3497673" y="3408508"/>
                <a:ext cx="172080" cy="149040"/>
              </p14:xfrm>
            </p:contentPart>
          </mc:Choice>
          <mc:Fallback>
            <p:pic>
              <p:nvPicPr>
                <p:cNvPr id="145" name="Ink 144">
                  <a:extLst>
                    <a:ext uri="{FF2B5EF4-FFF2-40B4-BE49-F238E27FC236}">
                      <a16:creationId xmlns:a16="http://schemas.microsoft.com/office/drawing/2014/main" id="{3CCCD428-3ADF-4D39-90AD-C3517BBE468D}"/>
                    </a:ext>
                  </a:extLst>
                </p:cNvPr>
                <p:cNvPicPr/>
                <p:nvPr/>
              </p:nvPicPr>
              <p:blipFill>
                <a:blip r:embed="rId80"/>
                <a:stretch>
                  <a:fillRect/>
                </a:stretch>
              </p:blipFill>
              <p:spPr>
                <a:xfrm>
                  <a:off x="3488673" y="3399868"/>
                  <a:ext cx="18972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46" name="Ink 145">
                  <a:extLst>
                    <a:ext uri="{FF2B5EF4-FFF2-40B4-BE49-F238E27FC236}">
                      <a16:creationId xmlns:a16="http://schemas.microsoft.com/office/drawing/2014/main" id="{A7B54799-8DEF-4ABE-B287-B4AD1E5EB721}"/>
                    </a:ext>
                  </a:extLst>
                </p14:cNvPr>
                <p14:cNvContentPartPr/>
                <p14:nvPr/>
              </p14:nvContentPartPr>
              <p14:xfrm>
                <a:off x="3799353" y="3382228"/>
                <a:ext cx="16560" cy="215280"/>
              </p14:xfrm>
            </p:contentPart>
          </mc:Choice>
          <mc:Fallback>
            <p:pic>
              <p:nvPicPr>
                <p:cNvPr id="146" name="Ink 145">
                  <a:extLst>
                    <a:ext uri="{FF2B5EF4-FFF2-40B4-BE49-F238E27FC236}">
                      <a16:creationId xmlns:a16="http://schemas.microsoft.com/office/drawing/2014/main" id="{A7B54799-8DEF-4ABE-B287-B4AD1E5EB721}"/>
                    </a:ext>
                  </a:extLst>
                </p:cNvPr>
                <p:cNvPicPr/>
                <p:nvPr/>
              </p:nvPicPr>
              <p:blipFill>
                <a:blip r:embed="rId82"/>
                <a:stretch>
                  <a:fillRect/>
                </a:stretch>
              </p:blipFill>
              <p:spPr>
                <a:xfrm>
                  <a:off x="3790353" y="3373228"/>
                  <a:ext cx="3420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47" name="Ink 146">
                  <a:extLst>
                    <a:ext uri="{FF2B5EF4-FFF2-40B4-BE49-F238E27FC236}">
                      <a16:creationId xmlns:a16="http://schemas.microsoft.com/office/drawing/2014/main" id="{96D7D6E0-7150-4179-84F7-85761845AF2B}"/>
                    </a:ext>
                  </a:extLst>
                </p14:cNvPr>
                <p14:cNvContentPartPr/>
                <p14:nvPr/>
              </p14:nvContentPartPr>
              <p14:xfrm>
                <a:off x="3796473" y="3363868"/>
                <a:ext cx="174600" cy="224280"/>
              </p14:xfrm>
            </p:contentPart>
          </mc:Choice>
          <mc:Fallback>
            <p:pic>
              <p:nvPicPr>
                <p:cNvPr id="147" name="Ink 146">
                  <a:extLst>
                    <a:ext uri="{FF2B5EF4-FFF2-40B4-BE49-F238E27FC236}">
                      <a16:creationId xmlns:a16="http://schemas.microsoft.com/office/drawing/2014/main" id="{96D7D6E0-7150-4179-84F7-85761845AF2B}"/>
                    </a:ext>
                  </a:extLst>
                </p:cNvPr>
                <p:cNvPicPr/>
                <p:nvPr/>
              </p:nvPicPr>
              <p:blipFill>
                <a:blip r:embed="rId84"/>
                <a:stretch>
                  <a:fillRect/>
                </a:stretch>
              </p:blipFill>
              <p:spPr>
                <a:xfrm>
                  <a:off x="3787473" y="3354868"/>
                  <a:ext cx="19224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48" name="Ink 147">
                  <a:extLst>
                    <a:ext uri="{FF2B5EF4-FFF2-40B4-BE49-F238E27FC236}">
                      <a16:creationId xmlns:a16="http://schemas.microsoft.com/office/drawing/2014/main" id="{5AB05AFE-9EF7-4E21-8A45-EF169935ECBF}"/>
                    </a:ext>
                  </a:extLst>
                </p14:cNvPr>
                <p14:cNvContentPartPr/>
                <p14:nvPr/>
              </p14:nvContentPartPr>
              <p14:xfrm>
                <a:off x="3754713" y="3173068"/>
                <a:ext cx="285120" cy="118800"/>
              </p14:xfrm>
            </p:contentPart>
          </mc:Choice>
          <mc:Fallback>
            <p:pic>
              <p:nvPicPr>
                <p:cNvPr id="148" name="Ink 147">
                  <a:extLst>
                    <a:ext uri="{FF2B5EF4-FFF2-40B4-BE49-F238E27FC236}">
                      <a16:creationId xmlns:a16="http://schemas.microsoft.com/office/drawing/2014/main" id="{5AB05AFE-9EF7-4E21-8A45-EF169935ECBF}"/>
                    </a:ext>
                  </a:extLst>
                </p:cNvPr>
                <p:cNvPicPr/>
                <p:nvPr/>
              </p:nvPicPr>
              <p:blipFill>
                <a:blip r:embed="rId86"/>
                <a:stretch>
                  <a:fillRect/>
                </a:stretch>
              </p:blipFill>
              <p:spPr>
                <a:xfrm>
                  <a:off x="3746073" y="3164068"/>
                  <a:ext cx="302760" cy="136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7">
            <p14:nvContentPartPr>
              <p14:cNvPr id="150" name="Ink 149">
                <a:extLst>
                  <a:ext uri="{FF2B5EF4-FFF2-40B4-BE49-F238E27FC236}">
                    <a16:creationId xmlns:a16="http://schemas.microsoft.com/office/drawing/2014/main" id="{ED9033E9-6F8A-49CD-B109-F3FD79FE3DD8}"/>
                  </a:ext>
                </a:extLst>
              </p14:cNvPr>
              <p14:cNvContentPartPr/>
              <p14:nvPr/>
            </p14:nvContentPartPr>
            <p14:xfrm>
              <a:off x="6034953" y="2662948"/>
              <a:ext cx="75240" cy="160560"/>
            </p14:xfrm>
          </p:contentPart>
        </mc:Choice>
        <mc:Fallback>
          <p:pic>
            <p:nvPicPr>
              <p:cNvPr id="150" name="Ink 149">
                <a:extLst>
                  <a:ext uri="{FF2B5EF4-FFF2-40B4-BE49-F238E27FC236}">
                    <a16:creationId xmlns:a16="http://schemas.microsoft.com/office/drawing/2014/main" id="{ED9033E9-6F8A-49CD-B109-F3FD79FE3DD8}"/>
                  </a:ext>
                </a:extLst>
              </p:cNvPr>
              <p:cNvPicPr/>
              <p:nvPr/>
            </p:nvPicPr>
            <p:blipFill>
              <a:blip r:embed="rId88"/>
              <a:stretch>
                <a:fillRect/>
              </a:stretch>
            </p:blipFill>
            <p:spPr>
              <a:xfrm>
                <a:off x="6025953" y="2653948"/>
                <a:ext cx="92880" cy="178200"/>
              </a:xfrm>
              <a:prstGeom prst="rect">
                <a:avLst/>
              </a:prstGeom>
            </p:spPr>
          </p:pic>
        </mc:Fallback>
      </mc:AlternateContent>
    </p:spTree>
    <p:extLst>
      <p:ext uri="{BB962C8B-B14F-4D97-AF65-F5344CB8AC3E}">
        <p14:creationId xmlns:p14="http://schemas.microsoft.com/office/powerpoint/2010/main" val="1474801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Calculating Normal Vectors..</a:t>
            </a:r>
          </a:p>
        </p:txBody>
      </p:sp>
      <p:sp>
        <p:nvSpPr>
          <p:cNvPr id="62" name="Content Placeholder 2">
            <a:extLst>
              <a:ext uri="{FF2B5EF4-FFF2-40B4-BE49-F238E27FC236}">
                <a16:creationId xmlns:a16="http://schemas.microsoft.com/office/drawing/2014/main" id="{15138A64-CB69-42AB-93CA-B6BC0A7A6851}"/>
              </a:ext>
            </a:extLst>
          </p:cNvPr>
          <p:cNvSpPr>
            <a:spLocks noGrp="1"/>
          </p:cNvSpPr>
          <p:nvPr>
            <p:ph idx="1"/>
          </p:nvPr>
        </p:nvSpPr>
        <p:spPr>
          <a:xfrm>
            <a:off x="838200" y="1825625"/>
            <a:ext cx="10515600" cy="4351338"/>
          </a:xfrm>
        </p:spPr>
        <p:txBody>
          <a:bodyPr>
            <a:normAutofit/>
          </a:bodyPr>
          <a:lstStyle/>
          <a:p>
            <a:pPr algn="just"/>
            <a:r>
              <a:rPr lang="en-US" dirty="0">
                <a:latin typeface="Times New Roman" panose="02020603050405020304" pitchFamily="18" charset="0"/>
                <a:cs typeface="Times New Roman" panose="02020603050405020304" pitchFamily="18" charset="0"/>
              </a:rPr>
              <a:t>The normal vector at a single vertex is typically calculated by averaging the normal vectors of all triangles that share that vertex. Using the formula:</a:t>
            </a:r>
          </a:p>
        </p:txBody>
      </p:sp>
      <p:pic>
        <p:nvPicPr>
          <p:cNvPr id="6" name="Picture 5">
            <a:extLst>
              <a:ext uri="{FF2B5EF4-FFF2-40B4-BE49-F238E27FC236}">
                <a16:creationId xmlns:a16="http://schemas.microsoft.com/office/drawing/2014/main" id="{40C6B6A8-BCB2-4AFF-8479-47BE7A2A7CD7}"/>
              </a:ext>
            </a:extLst>
          </p:cNvPr>
          <p:cNvPicPr>
            <a:picLocks noChangeAspect="1"/>
          </p:cNvPicPr>
          <p:nvPr/>
        </p:nvPicPr>
        <p:blipFill>
          <a:blip r:embed="rId2"/>
          <a:stretch>
            <a:fillRect/>
          </a:stretch>
        </p:blipFill>
        <p:spPr>
          <a:xfrm>
            <a:off x="1738312" y="3682661"/>
            <a:ext cx="8715375" cy="2724150"/>
          </a:xfrm>
          <a:prstGeom prst="rect">
            <a:avLst/>
          </a:prstGeom>
        </p:spPr>
      </p:pic>
      <mc:AlternateContent xmlns:mc="http://schemas.openxmlformats.org/markup-compatibility/2006">
        <mc:Choice xmlns:p14="http://schemas.microsoft.com/office/powerpoint/2010/main" Requires="p14">
          <p:contentPart p14:bwMode="auto" r:id="rId3">
            <p14:nvContentPartPr>
              <p14:cNvPr id="116" name="Ink 115">
                <a:extLst>
                  <a:ext uri="{FF2B5EF4-FFF2-40B4-BE49-F238E27FC236}">
                    <a16:creationId xmlns:a16="http://schemas.microsoft.com/office/drawing/2014/main" id="{8308DA1C-AA2B-4B88-8110-12C2244CC1DB}"/>
                  </a:ext>
                </a:extLst>
              </p14:cNvPr>
              <p14:cNvContentPartPr/>
              <p14:nvPr/>
            </p14:nvContentPartPr>
            <p14:xfrm>
              <a:off x="583833" y="3078028"/>
              <a:ext cx="392760" cy="286560"/>
            </p14:xfrm>
          </p:contentPart>
        </mc:Choice>
        <mc:Fallback>
          <p:pic>
            <p:nvPicPr>
              <p:cNvPr id="116" name="Ink 115">
                <a:extLst>
                  <a:ext uri="{FF2B5EF4-FFF2-40B4-BE49-F238E27FC236}">
                    <a16:creationId xmlns:a16="http://schemas.microsoft.com/office/drawing/2014/main" id="{8308DA1C-AA2B-4B88-8110-12C2244CC1DB}"/>
                  </a:ext>
                </a:extLst>
              </p:cNvPr>
              <p:cNvPicPr/>
              <p:nvPr/>
            </p:nvPicPr>
            <p:blipFill>
              <a:blip r:embed="rId4"/>
              <a:stretch>
                <a:fillRect/>
              </a:stretch>
            </p:blipFill>
            <p:spPr>
              <a:xfrm>
                <a:off x="574833" y="3069028"/>
                <a:ext cx="41040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8" name="Ink 117">
                <a:extLst>
                  <a:ext uri="{FF2B5EF4-FFF2-40B4-BE49-F238E27FC236}">
                    <a16:creationId xmlns:a16="http://schemas.microsoft.com/office/drawing/2014/main" id="{AFF600FB-8FEA-474F-8BF1-75A8FF2681BE}"/>
                  </a:ext>
                </a:extLst>
              </p14:cNvPr>
              <p14:cNvContentPartPr/>
              <p14:nvPr/>
            </p14:nvContentPartPr>
            <p14:xfrm>
              <a:off x="1482393" y="2608948"/>
              <a:ext cx="6220800" cy="169200"/>
            </p14:xfrm>
          </p:contentPart>
        </mc:Choice>
        <mc:Fallback>
          <p:pic>
            <p:nvPicPr>
              <p:cNvPr id="118" name="Ink 117">
                <a:extLst>
                  <a:ext uri="{FF2B5EF4-FFF2-40B4-BE49-F238E27FC236}">
                    <a16:creationId xmlns:a16="http://schemas.microsoft.com/office/drawing/2014/main" id="{AFF600FB-8FEA-474F-8BF1-75A8FF2681BE}"/>
                  </a:ext>
                </a:extLst>
              </p:cNvPr>
              <p:cNvPicPr/>
              <p:nvPr/>
            </p:nvPicPr>
            <p:blipFill>
              <a:blip r:embed="rId6"/>
              <a:stretch>
                <a:fillRect/>
              </a:stretch>
            </p:blipFill>
            <p:spPr>
              <a:xfrm>
                <a:off x="1473393" y="2600308"/>
                <a:ext cx="6238440" cy="186840"/>
              </a:xfrm>
              <a:prstGeom prst="rect">
                <a:avLst/>
              </a:prstGeom>
            </p:spPr>
          </p:pic>
        </mc:Fallback>
      </mc:AlternateContent>
      <p:grpSp>
        <p:nvGrpSpPr>
          <p:cNvPr id="122" name="Group 121">
            <a:extLst>
              <a:ext uri="{FF2B5EF4-FFF2-40B4-BE49-F238E27FC236}">
                <a16:creationId xmlns:a16="http://schemas.microsoft.com/office/drawing/2014/main" id="{C8705494-B510-4A0A-B385-E08977E219DA}"/>
              </a:ext>
            </a:extLst>
          </p:cNvPr>
          <p:cNvGrpSpPr/>
          <p:nvPr/>
        </p:nvGrpSpPr>
        <p:grpSpPr>
          <a:xfrm>
            <a:off x="691473" y="3115828"/>
            <a:ext cx="1072080" cy="916560"/>
            <a:chOff x="691473" y="3115828"/>
            <a:chExt cx="1072080" cy="916560"/>
          </a:xfrm>
        </p:grpSpPr>
        <mc:AlternateContent xmlns:mc="http://schemas.openxmlformats.org/markup-compatibility/2006">
          <mc:Choice xmlns:p14="http://schemas.microsoft.com/office/powerpoint/2010/main" Requires="p14">
            <p:contentPart p14:bwMode="auto" r:id="rId7">
              <p14:nvContentPartPr>
                <p14:cNvPr id="107" name="Ink 106">
                  <a:extLst>
                    <a:ext uri="{FF2B5EF4-FFF2-40B4-BE49-F238E27FC236}">
                      <a16:creationId xmlns:a16="http://schemas.microsoft.com/office/drawing/2014/main" id="{F9E7FEC7-96BC-4FDB-963D-11B6BE753B8A}"/>
                    </a:ext>
                  </a:extLst>
                </p14:cNvPr>
                <p14:cNvContentPartPr/>
                <p14:nvPr/>
              </p14:nvContentPartPr>
              <p14:xfrm>
                <a:off x="969753" y="3362788"/>
                <a:ext cx="75600" cy="47520"/>
              </p14:xfrm>
            </p:contentPart>
          </mc:Choice>
          <mc:Fallback>
            <p:pic>
              <p:nvPicPr>
                <p:cNvPr id="107" name="Ink 106">
                  <a:extLst>
                    <a:ext uri="{FF2B5EF4-FFF2-40B4-BE49-F238E27FC236}">
                      <a16:creationId xmlns:a16="http://schemas.microsoft.com/office/drawing/2014/main" id="{F9E7FEC7-96BC-4FDB-963D-11B6BE753B8A}"/>
                    </a:ext>
                  </a:extLst>
                </p:cNvPr>
                <p:cNvPicPr/>
                <p:nvPr/>
              </p:nvPicPr>
              <p:blipFill>
                <a:blip r:embed="rId8"/>
                <a:stretch>
                  <a:fillRect/>
                </a:stretch>
              </p:blipFill>
              <p:spPr>
                <a:xfrm>
                  <a:off x="960753" y="3353788"/>
                  <a:ext cx="9324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8" name="Ink 107">
                  <a:extLst>
                    <a:ext uri="{FF2B5EF4-FFF2-40B4-BE49-F238E27FC236}">
                      <a16:creationId xmlns:a16="http://schemas.microsoft.com/office/drawing/2014/main" id="{637EEC3B-BED0-44BA-8C0A-C0ED5EFDD95A}"/>
                    </a:ext>
                  </a:extLst>
                </p14:cNvPr>
                <p14:cNvContentPartPr/>
                <p14:nvPr/>
              </p14:nvContentPartPr>
              <p14:xfrm>
                <a:off x="1002873" y="3337228"/>
                <a:ext cx="450720" cy="36360"/>
              </p14:xfrm>
            </p:contentPart>
          </mc:Choice>
          <mc:Fallback>
            <p:pic>
              <p:nvPicPr>
                <p:cNvPr id="108" name="Ink 107">
                  <a:extLst>
                    <a:ext uri="{FF2B5EF4-FFF2-40B4-BE49-F238E27FC236}">
                      <a16:creationId xmlns:a16="http://schemas.microsoft.com/office/drawing/2014/main" id="{637EEC3B-BED0-44BA-8C0A-C0ED5EFDD95A}"/>
                    </a:ext>
                  </a:extLst>
                </p:cNvPr>
                <p:cNvPicPr/>
                <p:nvPr/>
              </p:nvPicPr>
              <p:blipFill>
                <a:blip r:embed="rId10"/>
                <a:stretch>
                  <a:fillRect/>
                </a:stretch>
              </p:blipFill>
              <p:spPr>
                <a:xfrm>
                  <a:off x="994233" y="3328228"/>
                  <a:ext cx="46836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9" name="Ink 108">
                  <a:extLst>
                    <a:ext uri="{FF2B5EF4-FFF2-40B4-BE49-F238E27FC236}">
                      <a16:creationId xmlns:a16="http://schemas.microsoft.com/office/drawing/2014/main" id="{01CB1965-2B29-4100-855E-F894B5E7D7BE}"/>
                    </a:ext>
                  </a:extLst>
                </p14:cNvPr>
                <p14:cNvContentPartPr/>
                <p14:nvPr/>
              </p14:nvContentPartPr>
              <p14:xfrm>
                <a:off x="1011873" y="3364228"/>
                <a:ext cx="408600" cy="381960"/>
              </p14:xfrm>
            </p:contentPart>
          </mc:Choice>
          <mc:Fallback>
            <p:pic>
              <p:nvPicPr>
                <p:cNvPr id="109" name="Ink 108">
                  <a:extLst>
                    <a:ext uri="{FF2B5EF4-FFF2-40B4-BE49-F238E27FC236}">
                      <a16:creationId xmlns:a16="http://schemas.microsoft.com/office/drawing/2014/main" id="{01CB1965-2B29-4100-855E-F894B5E7D7BE}"/>
                    </a:ext>
                  </a:extLst>
                </p:cNvPr>
                <p:cNvPicPr/>
                <p:nvPr/>
              </p:nvPicPr>
              <p:blipFill>
                <a:blip r:embed="rId12"/>
                <a:stretch>
                  <a:fillRect/>
                </a:stretch>
              </p:blipFill>
              <p:spPr>
                <a:xfrm>
                  <a:off x="1002873" y="3355228"/>
                  <a:ext cx="42624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1" name="Ink 110">
                  <a:extLst>
                    <a:ext uri="{FF2B5EF4-FFF2-40B4-BE49-F238E27FC236}">
                      <a16:creationId xmlns:a16="http://schemas.microsoft.com/office/drawing/2014/main" id="{184F20B3-0F3F-4C71-BB14-DA51B8930D15}"/>
                    </a:ext>
                  </a:extLst>
                </p14:cNvPr>
                <p14:cNvContentPartPr/>
                <p14:nvPr/>
              </p14:nvContentPartPr>
              <p14:xfrm>
                <a:off x="711633" y="3377188"/>
                <a:ext cx="519840" cy="447120"/>
              </p14:xfrm>
            </p:contentPart>
          </mc:Choice>
          <mc:Fallback>
            <p:pic>
              <p:nvPicPr>
                <p:cNvPr id="111" name="Ink 110">
                  <a:extLst>
                    <a:ext uri="{FF2B5EF4-FFF2-40B4-BE49-F238E27FC236}">
                      <a16:creationId xmlns:a16="http://schemas.microsoft.com/office/drawing/2014/main" id="{184F20B3-0F3F-4C71-BB14-DA51B8930D15}"/>
                    </a:ext>
                  </a:extLst>
                </p:cNvPr>
                <p:cNvPicPr/>
                <p:nvPr/>
              </p:nvPicPr>
              <p:blipFill>
                <a:blip r:embed="rId14"/>
                <a:stretch>
                  <a:fillRect/>
                </a:stretch>
              </p:blipFill>
              <p:spPr>
                <a:xfrm>
                  <a:off x="702633" y="3368188"/>
                  <a:ext cx="537480" cy="464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2" name="Ink 111">
                  <a:extLst>
                    <a:ext uri="{FF2B5EF4-FFF2-40B4-BE49-F238E27FC236}">
                      <a16:creationId xmlns:a16="http://schemas.microsoft.com/office/drawing/2014/main" id="{3E4F25C9-B38B-4A32-A4D4-75DE462AACBC}"/>
                    </a:ext>
                  </a:extLst>
                </p14:cNvPr>
                <p14:cNvContentPartPr/>
                <p14:nvPr/>
              </p14:nvContentPartPr>
              <p14:xfrm>
                <a:off x="987393" y="3115828"/>
                <a:ext cx="510480" cy="222480"/>
              </p14:xfrm>
            </p:contentPart>
          </mc:Choice>
          <mc:Fallback>
            <p:pic>
              <p:nvPicPr>
                <p:cNvPr id="112" name="Ink 111">
                  <a:extLst>
                    <a:ext uri="{FF2B5EF4-FFF2-40B4-BE49-F238E27FC236}">
                      <a16:creationId xmlns:a16="http://schemas.microsoft.com/office/drawing/2014/main" id="{3E4F25C9-B38B-4A32-A4D4-75DE462AACBC}"/>
                    </a:ext>
                  </a:extLst>
                </p:cNvPr>
                <p:cNvPicPr/>
                <p:nvPr/>
              </p:nvPicPr>
              <p:blipFill>
                <a:blip r:embed="rId16"/>
                <a:stretch>
                  <a:fillRect/>
                </a:stretch>
              </p:blipFill>
              <p:spPr>
                <a:xfrm>
                  <a:off x="978753" y="3106828"/>
                  <a:ext cx="52812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4" name="Ink 113">
                  <a:extLst>
                    <a:ext uri="{FF2B5EF4-FFF2-40B4-BE49-F238E27FC236}">
                      <a16:creationId xmlns:a16="http://schemas.microsoft.com/office/drawing/2014/main" id="{2E4F2219-C29A-4E64-8CF0-1E805F209981}"/>
                    </a:ext>
                  </a:extLst>
                </p14:cNvPr>
                <p14:cNvContentPartPr/>
                <p14:nvPr/>
              </p14:nvContentPartPr>
              <p14:xfrm>
                <a:off x="894153" y="3238948"/>
                <a:ext cx="295920" cy="261000"/>
              </p14:xfrm>
            </p:contentPart>
          </mc:Choice>
          <mc:Fallback>
            <p:pic>
              <p:nvPicPr>
                <p:cNvPr id="114" name="Ink 113">
                  <a:extLst>
                    <a:ext uri="{FF2B5EF4-FFF2-40B4-BE49-F238E27FC236}">
                      <a16:creationId xmlns:a16="http://schemas.microsoft.com/office/drawing/2014/main" id="{2E4F2219-C29A-4E64-8CF0-1E805F209981}"/>
                    </a:ext>
                  </a:extLst>
                </p:cNvPr>
                <p:cNvPicPr/>
                <p:nvPr/>
              </p:nvPicPr>
              <p:blipFill>
                <a:blip r:embed="rId18"/>
                <a:stretch>
                  <a:fillRect/>
                </a:stretch>
              </p:blipFill>
              <p:spPr>
                <a:xfrm>
                  <a:off x="885513" y="3230308"/>
                  <a:ext cx="31356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19" name="Ink 118">
                  <a:extLst>
                    <a:ext uri="{FF2B5EF4-FFF2-40B4-BE49-F238E27FC236}">
                      <a16:creationId xmlns:a16="http://schemas.microsoft.com/office/drawing/2014/main" id="{4ABF632D-2E7F-4A9E-B320-1CDC302509D9}"/>
                    </a:ext>
                  </a:extLst>
                </p14:cNvPr>
                <p14:cNvContentPartPr/>
                <p14:nvPr/>
              </p14:nvContentPartPr>
              <p14:xfrm>
                <a:off x="1267113" y="3119428"/>
                <a:ext cx="496440" cy="184320"/>
              </p14:xfrm>
            </p:contentPart>
          </mc:Choice>
          <mc:Fallback>
            <p:pic>
              <p:nvPicPr>
                <p:cNvPr id="119" name="Ink 118">
                  <a:extLst>
                    <a:ext uri="{FF2B5EF4-FFF2-40B4-BE49-F238E27FC236}">
                      <a16:creationId xmlns:a16="http://schemas.microsoft.com/office/drawing/2014/main" id="{4ABF632D-2E7F-4A9E-B320-1CDC302509D9}"/>
                    </a:ext>
                  </a:extLst>
                </p:cNvPr>
                <p:cNvPicPr/>
                <p:nvPr/>
              </p:nvPicPr>
              <p:blipFill>
                <a:blip r:embed="rId20"/>
                <a:stretch>
                  <a:fillRect/>
                </a:stretch>
              </p:blipFill>
              <p:spPr>
                <a:xfrm>
                  <a:off x="1258473" y="3110788"/>
                  <a:ext cx="51408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20" name="Ink 119">
                  <a:extLst>
                    <a:ext uri="{FF2B5EF4-FFF2-40B4-BE49-F238E27FC236}">
                      <a16:creationId xmlns:a16="http://schemas.microsoft.com/office/drawing/2014/main" id="{001FF16C-B2D4-4F08-A82A-1D1BC74169BD}"/>
                    </a:ext>
                  </a:extLst>
                </p14:cNvPr>
                <p14:cNvContentPartPr/>
                <p14:nvPr/>
              </p14:nvContentPartPr>
              <p14:xfrm>
                <a:off x="1260273" y="3461788"/>
                <a:ext cx="409680" cy="339480"/>
              </p14:xfrm>
            </p:contentPart>
          </mc:Choice>
          <mc:Fallback>
            <p:pic>
              <p:nvPicPr>
                <p:cNvPr id="120" name="Ink 119">
                  <a:extLst>
                    <a:ext uri="{FF2B5EF4-FFF2-40B4-BE49-F238E27FC236}">
                      <a16:creationId xmlns:a16="http://schemas.microsoft.com/office/drawing/2014/main" id="{001FF16C-B2D4-4F08-A82A-1D1BC74169BD}"/>
                    </a:ext>
                  </a:extLst>
                </p:cNvPr>
                <p:cNvPicPr/>
                <p:nvPr/>
              </p:nvPicPr>
              <p:blipFill>
                <a:blip r:embed="rId22"/>
                <a:stretch>
                  <a:fillRect/>
                </a:stretch>
              </p:blipFill>
              <p:spPr>
                <a:xfrm>
                  <a:off x="1251633" y="3453148"/>
                  <a:ext cx="42732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1" name="Ink 120">
                  <a:extLst>
                    <a:ext uri="{FF2B5EF4-FFF2-40B4-BE49-F238E27FC236}">
                      <a16:creationId xmlns:a16="http://schemas.microsoft.com/office/drawing/2014/main" id="{0D50752A-ADC0-4969-B469-54C053CEE742}"/>
                    </a:ext>
                  </a:extLst>
                </p14:cNvPr>
                <p14:cNvContentPartPr/>
                <p14:nvPr/>
              </p14:nvContentPartPr>
              <p14:xfrm>
                <a:off x="691473" y="3559708"/>
                <a:ext cx="303120" cy="472680"/>
              </p14:xfrm>
            </p:contentPart>
          </mc:Choice>
          <mc:Fallback>
            <p:pic>
              <p:nvPicPr>
                <p:cNvPr id="121" name="Ink 120">
                  <a:extLst>
                    <a:ext uri="{FF2B5EF4-FFF2-40B4-BE49-F238E27FC236}">
                      <a16:creationId xmlns:a16="http://schemas.microsoft.com/office/drawing/2014/main" id="{0D50752A-ADC0-4969-B469-54C053CEE742}"/>
                    </a:ext>
                  </a:extLst>
                </p:cNvPr>
                <p:cNvPicPr/>
                <p:nvPr/>
              </p:nvPicPr>
              <p:blipFill>
                <a:blip r:embed="rId24"/>
                <a:stretch>
                  <a:fillRect/>
                </a:stretch>
              </p:blipFill>
              <p:spPr>
                <a:xfrm>
                  <a:off x="682473" y="3550708"/>
                  <a:ext cx="320760" cy="490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
            <p14:nvContentPartPr>
              <p14:cNvPr id="123" name="Ink 122">
                <a:extLst>
                  <a:ext uri="{FF2B5EF4-FFF2-40B4-BE49-F238E27FC236}">
                    <a16:creationId xmlns:a16="http://schemas.microsoft.com/office/drawing/2014/main" id="{0FAD34FD-1EAA-4B7F-B955-25A6338753B9}"/>
                  </a:ext>
                </a:extLst>
              </p14:cNvPr>
              <p14:cNvContentPartPr/>
              <p14:nvPr/>
            </p14:nvContentPartPr>
            <p14:xfrm>
              <a:off x="5423673" y="4599748"/>
              <a:ext cx="452160" cy="98640"/>
            </p14:xfrm>
          </p:contentPart>
        </mc:Choice>
        <mc:Fallback>
          <p:pic>
            <p:nvPicPr>
              <p:cNvPr id="123" name="Ink 122">
                <a:extLst>
                  <a:ext uri="{FF2B5EF4-FFF2-40B4-BE49-F238E27FC236}">
                    <a16:creationId xmlns:a16="http://schemas.microsoft.com/office/drawing/2014/main" id="{0FAD34FD-1EAA-4B7F-B955-25A6338753B9}"/>
                  </a:ext>
                </a:extLst>
              </p:cNvPr>
              <p:cNvPicPr/>
              <p:nvPr/>
            </p:nvPicPr>
            <p:blipFill>
              <a:blip r:embed="rId26"/>
              <a:stretch>
                <a:fillRect/>
              </a:stretch>
            </p:blipFill>
            <p:spPr>
              <a:xfrm>
                <a:off x="5414673" y="4590748"/>
                <a:ext cx="469800" cy="116280"/>
              </a:xfrm>
              <a:prstGeom prst="rect">
                <a:avLst/>
              </a:prstGeom>
            </p:spPr>
          </p:pic>
        </mc:Fallback>
      </mc:AlternateContent>
      <p:grpSp>
        <p:nvGrpSpPr>
          <p:cNvPr id="126" name="Group 125">
            <a:extLst>
              <a:ext uri="{FF2B5EF4-FFF2-40B4-BE49-F238E27FC236}">
                <a16:creationId xmlns:a16="http://schemas.microsoft.com/office/drawing/2014/main" id="{990C21A7-EB8E-401E-8CBF-E47DB467AF76}"/>
              </a:ext>
            </a:extLst>
          </p:cNvPr>
          <p:cNvGrpSpPr/>
          <p:nvPr/>
        </p:nvGrpSpPr>
        <p:grpSpPr>
          <a:xfrm>
            <a:off x="8042673" y="5706388"/>
            <a:ext cx="1038960" cy="28440"/>
            <a:chOff x="8042673" y="5706388"/>
            <a:chExt cx="1038960" cy="28440"/>
          </a:xfrm>
        </p:grpSpPr>
        <mc:AlternateContent xmlns:mc="http://schemas.openxmlformats.org/markup-compatibility/2006">
          <mc:Choice xmlns:p14="http://schemas.microsoft.com/office/powerpoint/2010/main" Requires="p14">
            <p:contentPart p14:bwMode="auto" r:id="rId27">
              <p14:nvContentPartPr>
                <p14:cNvPr id="124" name="Ink 123">
                  <a:extLst>
                    <a:ext uri="{FF2B5EF4-FFF2-40B4-BE49-F238E27FC236}">
                      <a16:creationId xmlns:a16="http://schemas.microsoft.com/office/drawing/2014/main" id="{BEB55299-D30E-4D15-B2FC-8B5138964F60}"/>
                    </a:ext>
                  </a:extLst>
                </p14:cNvPr>
                <p14:cNvContentPartPr/>
                <p14:nvPr/>
              </p14:nvContentPartPr>
              <p14:xfrm>
                <a:off x="8042673" y="5706388"/>
                <a:ext cx="1031400" cy="28440"/>
              </p14:xfrm>
            </p:contentPart>
          </mc:Choice>
          <mc:Fallback>
            <p:pic>
              <p:nvPicPr>
                <p:cNvPr id="124" name="Ink 123">
                  <a:extLst>
                    <a:ext uri="{FF2B5EF4-FFF2-40B4-BE49-F238E27FC236}">
                      <a16:creationId xmlns:a16="http://schemas.microsoft.com/office/drawing/2014/main" id="{BEB55299-D30E-4D15-B2FC-8B5138964F60}"/>
                    </a:ext>
                  </a:extLst>
                </p:cNvPr>
                <p:cNvPicPr/>
                <p:nvPr/>
              </p:nvPicPr>
              <p:blipFill>
                <a:blip r:embed="rId28"/>
                <a:stretch>
                  <a:fillRect/>
                </a:stretch>
              </p:blipFill>
              <p:spPr>
                <a:xfrm>
                  <a:off x="8034033" y="5697748"/>
                  <a:ext cx="10490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25" name="Ink 124">
                  <a:extLst>
                    <a:ext uri="{FF2B5EF4-FFF2-40B4-BE49-F238E27FC236}">
                      <a16:creationId xmlns:a16="http://schemas.microsoft.com/office/drawing/2014/main" id="{C5E484EE-DC98-4D88-86E7-FBF9E2971316}"/>
                    </a:ext>
                  </a:extLst>
                </p14:cNvPr>
                <p14:cNvContentPartPr/>
                <p14:nvPr/>
              </p14:nvContentPartPr>
              <p14:xfrm>
                <a:off x="9074433" y="5716828"/>
                <a:ext cx="7200" cy="360"/>
              </p14:xfrm>
            </p:contentPart>
          </mc:Choice>
          <mc:Fallback>
            <p:pic>
              <p:nvPicPr>
                <p:cNvPr id="125" name="Ink 124">
                  <a:extLst>
                    <a:ext uri="{FF2B5EF4-FFF2-40B4-BE49-F238E27FC236}">
                      <a16:creationId xmlns:a16="http://schemas.microsoft.com/office/drawing/2014/main" id="{C5E484EE-DC98-4D88-86E7-FBF9E2971316}"/>
                    </a:ext>
                  </a:extLst>
                </p:cNvPr>
                <p:cNvPicPr/>
                <p:nvPr/>
              </p:nvPicPr>
              <p:blipFill>
                <a:blip r:embed="rId30"/>
                <a:stretch>
                  <a:fillRect/>
                </a:stretch>
              </p:blipFill>
              <p:spPr>
                <a:xfrm>
                  <a:off x="9065433" y="5707828"/>
                  <a:ext cx="24840" cy="18000"/>
                </a:xfrm>
                <a:prstGeom prst="rect">
                  <a:avLst/>
                </a:prstGeom>
              </p:spPr>
            </p:pic>
          </mc:Fallback>
        </mc:AlternateContent>
      </p:grpSp>
      <p:grpSp>
        <p:nvGrpSpPr>
          <p:cNvPr id="129" name="Group 128">
            <a:extLst>
              <a:ext uri="{FF2B5EF4-FFF2-40B4-BE49-F238E27FC236}">
                <a16:creationId xmlns:a16="http://schemas.microsoft.com/office/drawing/2014/main" id="{E31E8C98-4CD5-4D98-BA88-C01DF3A1CBC6}"/>
              </a:ext>
            </a:extLst>
          </p:cNvPr>
          <p:cNvGrpSpPr/>
          <p:nvPr/>
        </p:nvGrpSpPr>
        <p:grpSpPr>
          <a:xfrm>
            <a:off x="6595833" y="4287628"/>
            <a:ext cx="182520" cy="53640"/>
            <a:chOff x="6595833" y="4287628"/>
            <a:chExt cx="182520" cy="53640"/>
          </a:xfrm>
        </p:grpSpPr>
        <mc:AlternateContent xmlns:mc="http://schemas.openxmlformats.org/markup-compatibility/2006">
          <mc:Choice xmlns:p14="http://schemas.microsoft.com/office/powerpoint/2010/main" Requires="p14">
            <p:contentPart p14:bwMode="auto" r:id="rId31">
              <p14:nvContentPartPr>
                <p14:cNvPr id="127" name="Ink 126">
                  <a:extLst>
                    <a:ext uri="{FF2B5EF4-FFF2-40B4-BE49-F238E27FC236}">
                      <a16:creationId xmlns:a16="http://schemas.microsoft.com/office/drawing/2014/main" id="{D42D0077-484D-452C-B9B8-3E48357FF116}"/>
                    </a:ext>
                  </a:extLst>
                </p14:cNvPr>
                <p14:cNvContentPartPr/>
                <p14:nvPr/>
              </p14:nvContentPartPr>
              <p14:xfrm>
                <a:off x="6595833" y="4287628"/>
                <a:ext cx="177120" cy="16560"/>
              </p14:xfrm>
            </p:contentPart>
          </mc:Choice>
          <mc:Fallback>
            <p:pic>
              <p:nvPicPr>
                <p:cNvPr id="127" name="Ink 126">
                  <a:extLst>
                    <a:ext uri="{FF2B5EF4-FFF2-40B4-BE49-F238E27FC236}">
                      <a16:creationId xmlns:a16="http://schemas.microsoft.com/office/drawing/2014/main" id="{D42D0077-484D-452C-B9B8-3E48357FF116}"/>
                    </a:ext>
                  </a:extLst>
                </p:cNvPr>
                <p:cNvPicPr/>
                <p:nvPr/>
              </p:nvPicPr>
              <p:blipFill>
                <a:blip r:embed="rId32"/>
                <a:stretch>
                  <a:fillRect/>
                </a:stretch>
              </p:blipFill>
              <p:spPr>
                <a:xfrm>
                  <a:off x="6587193" y="4278988"/>
                  <a:ext cx="19476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28" name="Ink 127">
                  <a:extLst>
                    <a:ext uri="{FF2B5EF4-FFF2-40B4-BE49-F238E27FC236}">
                      <a16:creationId xmlns:a16="http://schemas.microsoft.com/office/drawing/2014/main" id="{15FAABF5-F82D-4A25-AA95-A1C5F97BED2B}"/>
                    </a:ext>
                  </a:extLst>
                </p14:cNvPr>
                <p14:cNvContentPartPr/>
                <p14:nvPr/>
              </p14:nvContentPartPr>
              <p14:xfrm>
                <a:off x="6693753" y="4340908"/>
                <a:ext cx="84600" cy="360"/>
              </p14:xfrm>
            </p:contentPart>
          </mc:Choice>
          <mc:Fallback>
            <p:pic>
              <p:nvPicPr>
                <p:cNvPr id="128" name="Ink 127">
                  <a:extLst>
                    <a:ext uri="{FF2B5EF4-FFF2-40B4-BE49-F238E27FC236}">
                      <a16:creationId xmlns:a16="http://schemas.microsoft.com/office/drawing/2014/main" id="{15FAABF5-F82D-4A25-AA95-A1C5F97BED2B}"/>
                    </a:ext>
                  </a:extLst>
                </p:cNvPr>
                <p:cNvPicPr/>
                <p:nvPr/>
              </p:nvPicPr>
              <p:blipFill>
                <a:blip r:embed="rId34"/>
                <a:stretch>
                  <a:fillRect/>
                </a:stretch>
              </p:blipFill>
              <p:spPr>
                <a:xfrm>
                  <a:off x="6684753" y="4332268"/>
                  <a:ext cx="102240" cy="18000"/>
                </a:xfrm>
                <a:prstGeom prst="rect">
                  <a:avLst/>
                </a:prstGeom>
              </p:spPr>
            </p:pic>
          </mc:Fallback>
        </mc:AlternateContent>
      </p:grpSp>
    </p:spTree>
    <p:extLst>
      <p:ext uri="{BB962C8B-B14F-4D97-AF65-F5344CB8AC3E}">
        <p14:creationId xmlns:p14="http://schemas.microsoft.com/office/powerpoint/2010/main" val="2094754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Calculating Normal Vectors..</a:t>
            </a:r>
          </a:p>
        </p:txBody>
      </p:sp>
      <p:pic>
        <p:nvPicPr>
          <p:cNvPr id="4" name="Content Placeholder 3">
            <a:extLst>
              <a:ext uri="{FF2B5EF4-FFF2-40B4-BE49-F238E27FC236}">
                <a16:creationId xmlns:a16="http://schemas.microsoft.com/office/drawing/2014/main" id="{120ADF89-5061-42D8-96D6-516208FEAFFA}"/>
              </a:ext>
            </a:extLst>
          </p:cNvPr>
          <p:cNvPicPr>
            <a:picLocks noGrp="1" noChangeAspect="1"/>
          </p:cNvPicPr>
          <p:nvPr>
            <p:ph idx="1"/>
          </p:nvPr>
        </p:nvPicPr>
        <p:blipFill>
          <a:blip r:embed="rId2"/>
          <a:stretch>
            <a:fillRect/>
          </a:stretch>
        </p:blipFill>
        <p:spPr>
          <a:xfrm>
            <a:off x="390046" y="2041865"/>
            <a:ext cx="11411907" cy="4119238"/>
          </a:xfrm>
        </p:spPr>
      </p:pic>
      <p:grpSp>
        <p:nvGrpSpPr>
          <p:cNvPr id="39" name="Group 38">
            <a:extLst>
              <a:ext uri="{FF2B5EF4-FFF2-40B4-BE49-F238E27FC236}">
                <a16:creationId xmlns:a16="http://schemas.microsoft.com/office/drawing/2014/main" id="{A7D139E5-B9A0-4328-AD88-454490AFCE69}"/>
              </a:ext>
            </a:extLst>
          </p:cNvPr>
          <p:cNvGrpSpPr/>
          <p:nvPr/>
        </p:nvGrpSpPr>
        <p:grpSpPr>
          <a:xfrm>
            <a:off x="1890273" y="2804428"/>
            <a:ext cx="9144360" cy="55080"/>
            <a:chOff x="1890273" y="2804428"/>
            <a:chExt cx="9144360" cy="55080"/>
          </a:xfrm>
        </p:grpSpPr>
        <mc:AlternateContent xmlns:mc="http://schemas.openxmlformats.org/markup-compatibility/2006">
          <mc:Choice xmlns:p14="http://schemas.microsoft.com/office/powerpoint/2010/main" Requires="p14">
            <p:contentPart p14:bwMode="auto" r:id="rId3">
              <p14:nvContentPartPr>
                <p14:cNvPr id="35" name="Ink 34">
                  <a:extLst>
                    <a:ext uri="{FF2B5EF4-FFF2-40B4-BE49-F238E27FC236}">
                      <a16:creationId xmlns:a16="http://schemas.microsoft.com/office/drawing/2014/main" id="{A891E00E-9C3F-4A70-AD46-66281BD58E1E}"/>
                    </a:ext>
                  </a:extLst>
                </p14:cNvPr>
                <p14:cNvContentPartPr/>
                <p14:nvPr/>
              </p14:nvContentPartPr>
              <p14:xfrm>
                <a:off x="1890273" y="2822788"/>
                <a:ext cx="931680" cy="18000"/>
              </p14:xfrm>
            </p:contentPart>
          </mc:Choice>
          <mc:Fallback>
            <p:pic>
              <p:nvPicPr>
                <p:cNvPr id="35" name="Ink 34">
                  <a:extLst>
                    <a:ext uri="{FF2B5EF4-FFF2-40B4-BE49-F238E27FC236}">
                      <a16:creationId xmlns:a16="http://schemas.microsoft.com/office/drawing/2014/main" id="{A891E00E-9C3F-4A70-AD46-66281BD58E1E}"/>
                    </a:ext>
                  </a:extLst>
                </p:cNvPr>
                <p:cNvPicPr/>
                <p:nvPr/>
              </p:nvPicPr>
              <p:blipFill>
                <a:blip r:embed="rId4"/>
                <a:stretch>
                  <a:fillRect/>
                </a:stretch>
              </p:blipFill>
              <p:spPr>
                <a:xfrm>
                  <a:off x="1881633" y="2813788"/>
                  <a:ext cx="94932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6" name="Ink 35">
                  <a:extLst>
                    <a:ext uri="{FF2B5EF4-FFF2-40B4-BE49-F238E27FC236}">
                      <a16:creationId xmlns:a16="http://schemas.microsoft.com/office/drawing/2014/main" id="{2744F398-9E66-492A-9388-C8D38CA34E4E}"/>
                    </a:ext>
                  </a:extLst>
                </p14:cNvPr>
                <p14:cNvContentPartPr/>
                <p14:nvPr/>
              </p14:nvContentPartPr>
              <p14:xfrm>
                <a:off x="2219313" y="2840428"/>
                <a:ext cx="294480" cy="360"/>
              </p14:xfrm>
            </p:contentPart>
          </mc:Choice>
          <mc:Fallback>
            <p:pic>
              <p:nvPicPr>
                <p:cNvPr id="36" name="Ink 35">
                  <a:extLst>
                    <a:ext uri="{FF2B5EF4-FFF2-40B4-BE49-F238E27FC236}">
                      <a16:creationId xmlns:a16="http://schemas.microsoft.com/office/drawing/2014/main" id="{2744F398-9E66-492A-9388-C8D38CA34E4E}"/>
                    </a:ext>
                  </a:extLst>
                </p:cNvPr>
                <p:cNvPicPr/>
                <p:nvPr/>
              </p:nvPicPr>
              <p:blipFill>
                <a:blip r:embed="rId6"/>
                <a:stretch>
                  <a:fillRect/>
                </a:stretch>
              </p:blipFill>
              <p:spPr>
                <a:xfrm>
                  <a:off x="2210313" y="2831428"/>
                  <a:ext cx="312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8" name="Ink 37">
                  <a:extLst>
                    <a:ext uri="{FF2B5EF4-FFF2-40B4-BE49-F238E27FC236}">
                      <a16:creationId xmlns:a16="http://schemas.microsoft.com/office/drawing/2014/main" id="{0DFBA020-B826-4474-8D59-9084EFC43CF0}"/>
                    </a:ext>
                  </a:extLst>
                </p14:cNvPr>
                <p14:cNvContentPartPr/>
                <p14:nvPr/>
              </p14:nvContentPartPr>
              <p14:xfrm>
                <a:off x="5885193" y="2804428"/>
                <a:ext cx="5149440" cy="55080"/>
              </p14:xfrm>
            </p:contentPart>
          </mc:Choice>
          <mc:Fallback>
            <p:pic>
              <p:nvPicPr>
                <p:cNvPr id="38" name="Ink 37">
                  <a:extLst>
                    <a:ext uri="{FF2B5EF4-FFF2-40B4-BE49-F238E27FC236}">
                      <a16:creationId xmlns:a16="http://schemas.microsoft.com/office/drawing/2014/main" id="{0DFBA020-B826-4474-8D59-9084EFC43CF0}"/>
                    </a:ext>
                  </a:extLst>
                </p:cNvPr>
                <p:cNvPicPr/>
                <p:nvPr/>
              </p:nvPicPr>
              <p:blipFill>
                <a:blip r:embed="rId8"/>
                <a:stretch>
                  <a:fillRect/>
                </a:stretch>
              </p:blipFill>
              <p:spPr>
                <a:xfrm>
                  <a:off x="5876553" y="2795428"/>
                  <a:ext cx="5167080" cy="72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40" name="Ink 39">
                <a:extLst>
                  <a:ext uri="{FF2B5EF4-FFF2-40B4-BE49-F238E27FC236}">
                    <a16:creationId xmlns:a16="http://schemas.microsoft.com/office/drawing/2014/main" id="{12B7321A-BB7E-4D4B-8549-C5BCDDA148F3}"/>
                  </a:ext>
                </a:extLst>
              </p14:cNvPr>
              <p14:cNvContentPartPr/>
              <p14:nvPr/>
            </p14:nvContentPartPr>
            <p14:xfrm>
              <a:off x="1535673" y="3603988"/>
              <a:ext cx="825840" cy="498600"/>
            </p14:xfrm>
          </p:contentPart>
        </mc:Choice>
        <mc:Fallback>
          <p:pic>
            <p:nvPicPr>
              <p:cNvPr id="40" name="Ink 39">
                <a:extLst>
                  <a:ext uri="{FF2B5EF4-FFF2-40B4-BE49-F238E27FC236}">
                    <a16:creationId xmlns:a16="http://schemas.microsoft.com/office/drawing/2014/main" id="{12B7321A-BB7E-4D4B-8549-C5BCDDA148F3}"/>
                  </a:ext>
                </a:extLst>
              </p:cNvPr>
              <p:cNvPicPr/>
              <p:nvPr/>
            </p:nvPicPr>
            <p:blipFill>
              <a:blip r:embed="rId10"/>
              <a:stretch>
                <a:fillRect/>
              </a:stretch>
            </p:blipFill>
            <p:spPr>
              <a:xfrm>
                <a:off x="1526673" y="3595348"/>
                <a:ext cx="843480" cy="516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1" name="Ink 40">
                <a:extLst>
                  <a:ext uri="{FF2B5EF4-FFF2-40B4-BE49-F238E27FC236}">
                    <a16:creationId xmlns:a16="http://schemas.microsoft.com/office/drawing/2014/main" id="{8F022F5F-7FFD-4B9F-B96F-1C6EEAB933B6}"/>
                  </a:ext>
                </a:extLst>
              </p14:cNvPr>
              <p14:cNvContentPartPr/>
              <p14:nvPr/>
            </p14:nvContentPartPr>
            <p14:xfrm>
              <a:off x="2387793" y="3619828"/>
              <a:ext cx="759240" cy="538920"/>
            </p14:xfrm>
          </p:contentPart>
        </mc:Choice>
        <mc:Fallback>
          <p:pic>
            <p:nvPicPr>
              <p:cNvPr id="41" name="Ink 40">
                <a:extLst>
                  <a:ext uri="{FF2B5EF4-FFF2-40B4-BE49-F238E27FC236}">
                    <a16:creationId xmlns:a16="http://schemas.microsoft.com/office/drawing/2014/main" id="{8F022F5F-7FFD-4B9F-B96F-1C6EEAB933B6}"/>
                  </a:ext>
                </a:extLst>
              </p:cNvPr>
              <p:cNvPicPr/>
              <p:nvPr/>
            </p:nvPicPr>
            <p:blipFill>
              <a:blip r:embed="rId12"/>
              <a:stretch>
                <a:fillRect/>
              </a:stretch>
            </p:blipFill>
            <p:spPr>
              <a:xfrm>
                <a:off x="2379153" y="3611188"/>
                <a:ext cx="776880" cy="556560"/>
              </a:xfrm>
              <a:prstGeom prst="rect">
                <a:avLst/>
              </a:prstGeom>
            </p:spPr>
          </p:pic>
        </mc:Fallback>
      </mc:AlternateContent>
      <p:grpSp>
        <p:nvGrpSpPr>
          <p:cNvPr id="44" name="Group 43">
            <a:extLst>
              <a:ext uri="{FF2B5EF4-FFF2-40B4-BE49-F238E27FC236}">
                <a16:creationId xmlns:a16="http://schemas.microsoft.com/office/drawing/2014/main" id="{83F1176D-79BA-49DF-B791-3AFE7BD18007}"/>
              </a:ext>
            </a:extLst>
          </p:cNvPr>
          <p:cNvGrpSpPr/>
          <p:nvPr/>
        </p:nvGrpSpPr>
        <p:grpSpPr>
          <a:xfrm>
            <a:off x="4358793" y="4403188"/>
            <a:ext cx="2110680" cy="133920"/>
            <a:chOff x="4358793" y="4403188"/>
            <a:chExt cx="2110680" cy="133920"/>
          </a:xfrm>
        </p:grpSpPr>
        <mc:AlternateContent xmlns:mc="http://schemas.openxmlformats.org/markup-compatibility/2006">
          <mc:Choice xmlns:p14="http://schemas.microsoft.com/office/powerpoint/2010/main" Requires="p14">
            <p:contentPart p14:bwMode="auto" r:id="rId13">
              <p14:nvContentPartPr>
                <p14:cNvPr id="32" name="Ink 31">
                  <a:extLst>
                    <a:ext uri="{FF2B5EF4-FFF2-40B4-BE49-F238E27FC236}">
                      <a16:creationId xmlns:a16="http://schemas.microsoft.com/office/drawing/2014/main" id="{4F13465D-8E4F-46D9-B7C4-7F56622B73EC}"/>
                    </a:ext>
                  </a:extLst>
                </p14:cNvPr>
                <p14:cNvContentPartPr/>
                <p14:nvPr/>
              </p14:nvContentPartPr>
              <p14:xfrm>
                <a:off x="4358793" y="4403188"/>
                <a:ext cx="408240" cy="36360"/>
              </p14:xfrm>
            </p:contentPart>
          </mc:Choice>
          <mc:Fallback>
            <p:pic>
              <p:nvPicPr>
                <p:cNvPr id="32" name="Ink 31">
                  <a:extLst>
                    <a:ext uri="{FF2B5EF4-FFF2-40B4-BE49-F238E27FC236}">
                      <a16:creationId xmlns:a16="http://schemas.microsoft.com/office/drawing/2014/main" id="{4F13465D-8E4F-46D9-B7C4-7F56622B73EC}"/>
                    </a:ext>
                  </a:extLst>
                </p:cNvPr>
                <p:cNvPicPr/>
                <p:nvPr/>
              </p:nvPicPr>
              <p:blipFill>
                <a:blip r:embed="rId14"/>
                <a:stretch>
                  <a:fillRect/>
                </a:stretch>
              </p:blipFill>
              <p:spPr>
                <a:xfrm>
                  <a:off x="4349793" y="4394188"/>
                  <a:ext cx="42588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3" name="Ink 32">
                  <a:extLst>
                    <a:ext uri="{FF2B5EF4-FFF2-40B4-BE49-F238E27FC236}">
                      <a16:creationId xmlns:a16="http://schemas.microsoft.com/office/drawing/2014/main" id="{2903061A-4A9F-4A4B-8739-289F4DBFA536}"/>
                    </a:ext>
                  </a:extLst>
                </p14:cNvPr>
                <p14:cNvContentPartPr/>
                <p14:nvPr/>
              </p14:nvContentPartPr>
              <p14:xfrm>
                <a:off x="4412073" y="4482748"/>
                <a:ext cx="284040" cy="9360"/>
              </p14:xfrm>
            </p:contentPart>
          </mc:Choice>
          <mc:Fallback>
            <p:pic>
              <p:nvPicPr>
                <p:cNvPr id="33" name="Ink 32">
                  <a:extLst>
                    <a:ext uri="{FF2B5EF4-FFF2-40B4-BE49-F238E27FC236}">
                      <a16:creationId xmlns:a16="http://schemas.microsoft.com/office/drawing/2014/main" id="{2903061A-4A9F-4A4B-8739-289F4DBFA536}"/>
                    </a:ext>
                  </a:extLst>
                </p:cNvPr>
                <p:cNvPicPr/>
                <p:nvPr/>
              </p:nvPicPr>
              <p:blipFill>
                <a:blip r:embed="rId16"/>
                <a:stretch>
                  <a:fillRect/>
                </a:stretch>
              </p:blipFill>
              <p:spPr>
                <a:xfrm>
                  <a:off x="4403073" y="4474108"/>
                  <a:ext cx="3016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2" name="Ink 41">
                  <a:extLst>
                    <a:ext uri="{FF2B5EF4-FFF2-40B4-BE49-F238E27FC236}">
                      <a16:creationId xmlns:a16="http://schemas.microsoft.com/office/drawing/2014/main" id="{D2D03404-2293-460A-9F8C-2DF4E124F385}"/>
                    </a:ext>
                  </a:extLst>
                </p14:cNvPr>
                <p14:cNvContentPartPr/>
                <p14:nvPr/>
              </p14:nvContentPartPr>
              <p14:xfrm>
                <a:off x="5246193" y="4473748"/>
                <a:ext cx="1223280" cy="9360"/>
              </p14:xfrm>
            </p:contentPart>
          </mc:Choice>
          <mc:Fallback>
            <p:pic>
              <p:nvPicPr>
                <p:cNvPr id="42" name="Ink 41">
                  <a:extLst>
                    <a:ext uri="{FF2B5EF4-FFF2-40B4-BE49-F238E27FC236}">
                      <a16:creationId xmlns:a16="http://schemas.microsoft.com/office/drawing/2014/main" id="{D2D03404-2293-460A-9F8C-2DF4E124F385}"/>
                    </a:ext>
                  </a:extLst>
                </p:cNvPr>
                <p:cNvPicPr/>
                <p:nvPr/>
              </p:nvPicPr>
              <p:blipFill>
                <a:blip r:embed="rId18"/>
                <a:stretch>
                  <a:fillRect/>
                </a:stretch>
              </p:blipFill>
              <p:spPr>
                <a:xfrm>
                  <a:off x="5237193" y="4464748"/>
                  <a:ext cx="124092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3" name="Ink 42">
                  <a:extLst>
                    <a:ext uri="{FF2B5EF4-FFF2-40B4-BE49-F238E27FC236}">
                      <a16:creationId xmlns:a16="http://schemas.microsoft.com/office/drawing/2014/main" id="{1C285217-0330-432E-B7E4-1C7DBF303D00}"/>
                    </a:ext>
                  </a:extLst>
                </p14:cNvPr>
                <p14:cNvContentPartPr/>
                <p14:nvPr/>
              </p14:nvContentPartPr>
              <p14:xfrm>
                <a:off x="5679273" y="4527388"/>
                <a:ext cx="639720" cy="9720"/>
              </p14:xfrm>
            </p:contentPart>
          </mc:Choice>
          <mc:Fallback>
            <p:pic>
              <p:nvPicPr>
                <p:cNvPr id="43" name="Ink 42">
                  <a:extLst>
                    <a:ext uri="{FF2B5EF4-FFF2-40B4-BE49-F238E27FC236}">
                      <a16:creationId xmlns:a16="http://schemas.microsoft.com/office/drawing/2014/main" id="{1C285217-0330-432E-B7E4-1C7DBF303D00}"/>
                    </a:ext>
                  </a:extLst>
                </p:cNvPr>
                <p:cNvPicPr/>
                <p:nvPr/>
              </p:nvPicPr>
              <p:blipFill>
                <a:blip r:embed="rId20"/>
                <a:stretch>
                  <a:fillRect/>
                </a:stretch>
              </p:blipFill>
              <p:spPr>
                <a:xfrm>
                  <a:off x="5670633" y="4518388"/>
                  <a:ext cx="657360" cy="27360"/>
                </a:xfrm>
                <a:prstGeom prst="rect">
                  <a:avLst/>
                </a:prstGeom>
              </p:spPr>
            </p:pic>
          </mc:Fallback>
        </mc:AlternateContent>
      </p:grpSp>
      <p:grpSp>
        <p:nvGrpSpPr>
          <p:cNvPr id="49" name="Group 48">
            <a:extLst>
              <a:ext uri="{FF2B5EF4-FFF2-40B4-BE49-F238E27FC236}">
                <a16:creationId xmlns:a16="http://schemas.microsoft.com/office/drawing/2014/main" id="{3858CFFE-A9C3-4E94-8984-E0939A8A242C}"/>
              </a:ext>
            </a:extLst>
          </p:cNvPr>
          <p:cNvGrpSpPr/>
          <p:nvPr/>
        </p:nvGrpSpPr>
        <p:grpSpPr>
          <a:xfrm>
            <a:off x="1851033" y="3737188"/>
            <a:ext cx="838800" cy="391680"/>
            <a:chOff x="1851033" y="3737188"/>
            <a:chExt cx="838800" cy="391680"/>
          </a:xfrm>
        </p:grpSpPr>
        <mc:AlternateContent xmlns:mc="http://schemas.openxmlformats.org/markup-compatibility/2006">
          <mc:Choice xmlns:p14="http://schemas.microsoft.com/office/powerpoint/2010/main" Requires="p14">
            <p:contentPart p14:bwMode="auto" r:id="rId21">
              <p14:nvContentPartPr>
                <p14:cNvPr id="45" name="Ink 44">
                  <a:extLst>
                    <a:ext uri="{FF2B5EF4-FFF2-40B4-BE49-F238E27FC236}">
                      <a16:creationId xmlns:a16="http://schemas.microsoft.com/office/drawing/2014/main" id="{5697B1B6-848D-4016-A5E1-381D63065217}"/>
                    </a:ext>
                  </a:extLst>
                </p14:cNvPr>
                <p14:cNvContentPartPr/>
                <p14:nvPr/>
              </p14:nvContentPartPr>
              <p14:xfrm>
                <a:off x="1949673" y="3737188"/>
                <a:ext cx="518400" cy="122040"/>
              </p14:xfrm>
            </p:contentPart>
          </mc:Choice>
          <mc:Fallback>
            <p:pic>
              <p:nvPicPr>
                <p:cNvPr id="45" name="Ink 44">
                  <a:extLst>
                    <a:ext uri="{FF2B5EF4-FFF2-40B4-BE49-F238E27FC236}">
                      <a16:creationId xmlns:a16="http://schemas.microsoft.com/office/drawing/2014/main" id="{5697B1B6-848D-4016-A5E1-381D63065217}"/>
                    </a:ext>
                  </a:extLst>
                </p:cNvPr>
                <p:cNvPicPr/>
                <p:nvPr/>
              </p:nvPicPr>
              <p:blipFill>
                <a:blip r:embed="rId22"/>
                <a:stretch>
                  <a:fillRect/>
                </a:stretch>
              </p:blipFill>
              <p:spPr>
                <a:xfrm>
                  <a:off x="1940673" y="3728188"/>
                  <a:ext cx="5360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6" name="Ink 45">
                  <a:extLst>
                    <a:ext uri="{FF2B5EF4-FFF2-40B4-BE49-F238E27FC236}">
                      <a16:creationId xmlns:a16="http://schemas.microsoft.com/office/drawing/2014/main" id="{26889CE1-C476-441E-AE00-03670672424D}"/>
                    </a:ext>
                  </a:extLst>
                </p14:cNvPr>
                <p14:cNvContentPartPr/>
                <p14:nvPr/>
              </p14:nvContentPartPr>
              <p14:xfrm>
                <a:off x="1976673" y="3861748"/>
                <a:ext cx="572400" cy="48600"/>
              </p14:xfrm>
            </p:contentPart>
          </mc:Choice>
          <mc:Fallback>
            <p:pic>
              <p:nvPicPr>
                <p:cNvPr id="46" name="Ink 45">
                  <a:extLst>
                    <a:ext uri="{FF2B5EF4-FFF2-40B4-BE49-F238E27FC236}">
                      <a16:creationId xmlns:a16="http://schemas.microsoft.com/office/drawing/2014/main" id="{26889CE1-C476-441E-AE00-03670672424D}"/>
                    </a:ext>
                  </a:extLst>
                </p:cNvPr>
                <p:cNvPicPr/>
                <p:nvPr/>
              </p:nvPicPr>
              <p:blipFill>
                <a:blip r:embed="rId24"/>
                <a:stretch>
                  <a:fillRect/>
                </a:stretch>
              </p:blipFill>
              <p:spPr>
                <a:xfrm>
                  <a:off x="1968033" y="3852748"/>
                  <a:ext cx="5900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7" name="Ink 46">
                  <a:extLst>
                    <a:ext uri="{FF2B5EF4-FFF2-40B4-BE49-F238E27FC236}">
                      <a16:creationId xmlns:a16="http://schemas.microsoft.com/office/drawing/2014/main" id="{5A8CF78D-1A70-4332-B5E5-5359E151951E}"/>
                    </a:ext>
                  </a:extLst>
                </p14:cNvPr>
                <p14:cNvContentPartPr/>
                <p14:nvPr/>
              </p14:nvContentPartPr>
              <p14:xfrm>
                <a:off x="1851033" y="3941308"/>
                <a:ext cx="705960" cy="170640"/>
              </p14:xfrm>
            </p:contentPart>
          </mc:Choice>
          <mc:Fallback>
            <p:pic>
              <p:nvPicPr>
                <p:cNvPr id="47" name="Ink 46">
                  <a:extLst>
                    <a:ext uri="{FF2B5EF4-FFF2-40B4-BE49-F238E27FC236}">
                      <a16:creationId xmlns:a16="http://schemas.microsoft.com/office/drawing/2014/main" id="{5A8CF78D-1A70-4332-B5E5-5359E151951E}"/>
                    </a:ext>
                  </a:extLst>
                </p:cNvPr>
                <p:cNvPicPr/>
                <p:nvPr/>
              </p:nvPicPr>
              <p:blipFill>
                <a:blip r:embed="rId26"/>
                <a:stretch>
                  <a:fillRect/>
                </a:stretch>
              </p:blipFill>
              <p:spPr>
                <a:xfrm>
                  <a:off x="1842033" y="3932308"/>
                  <a:ext cx="7236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8" name="Ink 47">
                  <a:extLst>
                    <a:ext uri="{FF2B5EF4-FFF2-40B4-BE49-F238E27FC236}">
                      <a16:creationId xmlns:a16="http://schemas.microsoft.com/office/drawing/2014/main" id="{52A639C3-B418-4654-A778-AF6916B18C97}"/>
                    </a:ext>
                  </a:extLst>
                </p14:cNvPr>
                <p14:cNvContentPartPr/>
                <p14:nvPr/>
              </p14:nvContentPartPr>
              <p14:xfrm>
                <a:off x="2277273" y="4083508"/>
                <a:ext cx="412560" cy="45360"/>
              </p14:xfrm>
            </p:contentPart>
          </mc:Choice>
          <mc:Fallback>
            <p:pic>
              <p:nvPicPr>
                <p:cNvPr id="48" name="Ink 47">
                  <a:extLst>
                    <a:ext uri="{FF2B5EF4-FFF2-40B4-BE49-F238E27FC236}">
                      <a16:creationId xmlns:a16="http://schemas.microsoft.com/office/drawing/2014/main" id="{52A639C3-B418-4654-A778-AF6916B18C97}"/>
                    </a:ext>
                  </a:extLst>
                </p:cNvPr>
                <p:cNvPicPr/>
                <p:nvPr/>
              </p:nvPicPr>
              <p:blipFill>
                <a:blip r:embed="rId28"/>
                <a:stretch>
                  <a:fillRect/>
                </a:stretch>
              </p:blipFill>
              <p:spPr>
                <a:xfrm>
                  <a:off x="2268633" y="4074508"/>
                  <a:ext cx="430200" cy="63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
            <p14:nvContentPartPr>
              <p14:cNvPr id="50" name="Ink 49">
                <a:extLst>
                  <a:ext uri="{FF2B5EF4-FFF2-40B4-BE49-F238E27FC236}">
                    <a16:creationId xmlns:a16="http://schemas.microsoft.com/office/drawing/2014/main" id="{7CCA01E4-1F6B-46E6-9AE9-03CC6F2C3FD6}"/>
                  </a:ext>
                </a:extLst>
              </p14:cNvPr>
              <p14:cNvContentPartPr/>
              <p14:nvPr/>
            </p14:nvContentPartPr>
            <p14:xfrm>
              <a:off x="6360753" y="3195748"/>
              <a:ext cx="216360" cy="692640"/>
            </p14:xfrm>
          </p:contentPart>
        </mc:Choice>
        <mc:Fallback>
          <p:pic>
            <p:nvPicPr>
              <p:cNvPr id="50" name="Ink 49">
                <a:extLst>
                  <a:ext uri="{FF2B5EF4-FFF2-40B4-BE49-F238E27FC236}">
                    <a16:creationId xmlns:a16="http://schemas.microsoft.com/office/drawing/2014/main" id="{7CCA01E4-1F6B-46E6-9AE9-03CC6F2C3FD6}"/>
                  </a:ext>
                </a:extLst>
              </p:cNvPr>
              <p:cNvPicPr/>
              <p:nvPr/>
            </p:nvPicPr>
            <p:blipFill>
              <a:blip r:embed="rId30"/>
              <a:stretch>
                <a:fillRect/>
              </a:stretch>
            </p:blipFill>
            <p:spPr>
              <a:xfrm>
                <a:off x="6352113" y="3186748"/>
                <a:ext cx="234000" cy="7102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1" name="Ink 50">
                <a:extLst>
                  <a:ext uri="{FF2B5EF4-FFF2-40B4-BE49-F238E27FC236}">
                    <a16:creationId xmlns:a16="http://schemas.microsoft.com/office/drawing/2014/main" id="{5A09725F-0949-4C0D-8591-7273CCCA98E2}"/>
                  </a:ext>
                </a:extLst>
              </p14:cNvPr>
              <p14:cNvContentPartPr/>
              <p14:nvPr/>
            </p14:nvContentPartPr>
            <p14:xfrm>
              <a:off x="5823273" y="5156308"/>
              <a:ext cx="3776400" cy="56160"/>
            </p14:xfrm>
          </p:contentPart>
        </mc:Choice>
        <mc:Fallback>
          <p:pic>
            <p:nvPicPr>
              <p:cNvPr id="51" name="Ink 50">
                <a:extLst>
                  <a:ext uri="{FF2B5EF4-FFF2-40B4-BE49-F238E27FC236}">
                    <a16:creationId xmlns:a16="http://schemas.microsoft.com/office/drawing/2014/main" id="{5A09725F-0949-4C0D-8591-7273CCCA98E2}"/>
                  </a:ext>
                </a:extLst>
              </p:cNvPr>
              <p:cNvPicPr/>
              <p:nvPr/>
            </p:nvPicPr>
            <p:blipFill>
              <a:blip r:embed="rId32"/>
              <a:stretch>
                <a:fillRect/>
              </a:stretch>
            </p:blipFill>
            <p:spPr>
              <a:xfrm>
                <a:off x="5814633" y="5147308"/>
                <a:ext cx="3794040" cy="73800"/>
              </a:xfrm>
              <a:prstGeom prst="rect">
                <a:avLst/>
              </a:prstGeom>
            </p:spPr>
          </p:pic>
        </mc:Fallback>
      </mc:AlternateContent>
      <p:grpSp>
        <p:nvGrpSpPr>
          <p:cNvPr id="54" name="Group 53">
            <a:extLst>
              <a:ext uri="{FF2B5EF4-FFF2-40B4-BE49-F238E27FC236}">
                <a16:creationId xmlns:a16="http://schemas.microsoft.com/office/drawing/2014/main" id="{F8367DC4-F8B0-4A2A-950D-7C9B5F7D0C3A}"/>
              </a:ext>
            </a:extLst>
          </p:cNvPr>
          <p:cNvGrpSpPr/>
          <p:nvPr/>
        </p:nvGrpSpPr>
        <p:grpSpPr>
          <a:xfrm>
            <a:off x="5175273" y="5459068"/>
            <a:ext cx="4998960" cy="117720"/>
            <a:chOff x="5175273" y="5459068"/>
            <a:chExt cx="4998960" cy="117720"/>
          </a:xfrm>
        </p:grpSpPr>
        <mc:AlternateContent xmlns:mc="http://schemas.openxmlformats.org/markup-compatibility/2006">
          <mc:Choice xmlns:p14="http://schemas.microsoft.com/office/powerpoint/2010/main" Requires="p14">
            <p:contentPart p14:bwMode="auto" r:id="rId33">
              <p14:nvContentPartPr>
                <p14:cNvPr id="52" name="Ink 51">
                  <a:extLst>
                    <a:ext uri="{FF2B5EF4-FFF2-40B4-BE49-F238E27FC236}">
                      <a16:creationId xmlns:a16="http://schemas.microsoft.com/office/drawing/2014/main" id="{F7ED015F-1383-4084-8F9E-2DF36D247399}"/>
                    </a:ext>
                  </a:extLst>
                </p14:cNvPr>
                <p14:cNvContentPartPr/>
                <p14:nvPr/>
              </p14:nvContentPartPr>
              <p14:xfrm>
                <a:off x="5175273" y="5530348"/>
                <a:ext cx="3026880" cy="46440"/>
              </p14:xfrm>
            </p:contentPart>
          </mc:Choice>
          <mc:Fallback>
            <p:pic>
              <p:nvPicPr>
                <p:cNvPr id="52" name="Ink 51">
                  <a:extLst>
                    <a:ext uri="{FF2B5EF4-FFF2-40B4-BE49-F238E27FC236}">
                      <a16:creationId xmlns:a16="http://schemas.microsoft.com/office/drawing/2014/main" id="{F7ED015F-1383-4084-8F9E-2DF36D247399}"/>
                    </a:ext>
                  </a:extLst>
                </p:cNvPr>
                <p:cNvPicPr/>
                <p:nvPr/>
              </p:nvPicPr>
              <p:blipFill>
                <a:blip r:embed="rId34"/>
                <a:stretch>
                  <a:fillRect/>
                </a:stretch>
              </p:blipFill>
              <p:spPr>
                <a:xfrm>
                  <a:off x="5166633" y="5521708"/>
                  <a:ext cx="304452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53" name="Ink 52">
                  <a:extLst>
                    <a:ext uri="{FF2B5EF4-FFF2-40B4-BE49-F238E27FC236}">
                      <a16:creationId xmlns:a16="http://schemas.microsoft.com/office/drawing/2014/main" id="{D1F3E62C-5EE7-4B92-9A5B-9A09A3A9581A}"/>
                    </a:ext>
                  </a:extLst>
                </p14:cNvPr>
                <p14:cNvContentPartPr/>
                <p14:nvPr/>
              </p14:nvContentPartPr>
              <p14:xfrm>
                <a:off x="8699673" y="5459068"/>
                <a:ext cx="1474560" cy="98280"/>
              </p14:xfrm>
            </p:contentPart>
          </mc:Choice>
          <mc:Fallback>
            <p:pic>
              <p:nvPicPr>
                <p:cNvPr id="53" name="Ink 52">
                  <a:extLst>
                    <a:ext uri="{FF2B5EF4-FFF2-40B4-BE49-F238E27FC236}">
                      <a16:creationId xmlns:a16="http://schemas.microsoft.com/office/drawing/2014/main" id="{D1F3E62C-5EE7-4B92-9A5B-9A09A3A9581A}"/>
                    </a:ext>
                  </a:extLst>
                </p:cNvPr>
                <p:cNvPicPr/>
                <p:nvPr/>
              </p:nvPicPr>
              <p:blipFill>
                <a:blip r:embed="rId36"/>
                <a:stretch>
                  <a:fillRect/>
                </a:stretch>
              </p:blipFill>
              <p:spPr>
                <a:xfrm>
                  <a:off x="8690673" y="5450068"/>
                  <a:ext cx="1492200" cy="115920"/>
                </a:xfrm>
                <a:prstGeom prst="rect">
                  <a:avLst/>
                </a:prstGeom>
              </p:spPr>
            </p:pic>
          </mc:Fallback>
        </mc:AlternateContent>
      </p:grpSp>
      <p:grpSp>
        <p:nvGrpSpPr>
          <p:cNvPr id="57" name="Group 56">
            <a:extLst>
              <a:ext uri="{FF2B5EF4-FFF2-40B4-BE49-F238E27FC236}">
                <a16:creationId xmlns:a16="http://schemas.microsoft.com/office/drawing/2014/main" id="{12065445-86C6-42E2-81E2-A75AD9E3D2C8}"/>
              </a:ext>
            </a:extLst>
          </p:cNvPr>
          <p:cNvGrpSpPr/>
          <p:nvPr/>
        </p:nvGrpSpPr>
        <p:grpSpPr>
          <a:xfrm>
            <a:off x="538833" y="5867308"/>
            <a:ext cx="606600" cy="116280"/>
            <a:chOff x="538833" y="5867308"/>
            <a:chExt cx="606600" cy="116280"/>
          </a:xfrm>
        </p:grpSpPr>
        <mc:AlternateContent xmlns:mc="http://schemas.openxmlformats.org/markup-compatibility/2006">
          <mc:Choice xmlns:p14="http://schemas.microsoft.com/office/powerpoint/2010/main" Requires="p14">
            <p:contentPart p14:bwMode="auto" r:id="rId37">
              <p14:nvContentPartPr>
                <p14:cNvPr id="55" name="Ink 54">
                  <a:extLst>
                    <a:ext uri="{FF2B5EF4-FFF2-40B4-BE49-F238E27FC236}">
                      <a16:creationId xmlns:a16="http://schemas.microsoft.com/office/drawing/2014/main" id="{725BEBFC-4429-4E70-8989-6FEC24D3A265}"/>
                    </a:ext>
                  </a:extLst>
                </p14:cNvPr>
                <p14:cNvContentPartPr/>
                <p14:nvPr/>
              </p14:nvContentPartPr>
              <p14:xfrm>
                <a:off x="538833" y="5867308"/>
                <a:ext cx="606600" cy="45720"/>
              </p14:xfrm>
            </p:contentPart>
          </mc:Choice>
          <mc:Fallback>
            <p:pic>
              <p:nvPicPr>
                <p:cNvPr id="55" name="Ink 54">
                  <a:extLst>
                    <a:ext uri="{FF2B5EF4-FFF2-40B4-BE49-F238E27FC236}">
                      <a16:creationId xmlns:a16="http://schemas.microsoft.com/office/drawing/2014/main" id="{725BEBFC-4429-4E70-8989-6FEC24D3A265}"/>
                    </a:ext>
                  </a:extLst>
                </p:cNvPr>
                <p:cNvPicPr/>
                <p:nvPr/>
              </p:nvPicPr>
              <p:blipFill>
                <a:blip r:embed="rId38"/>
                <a:stretch>
                  <a:fillRect/>
                </a:stretch>
              </p:blipFill>
              <p:spPr>
                <a:xfrm>
                  <a:off x="529833" y="5858668"/>
                  <a:ext cx="62424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56" name="Ink 55">
                  <a:extLst>
                    <a:ext uri="{FF2B5EF4-FFF2-40B4-BE49-F238E27FC236}">
                      <a16:creationId xmlns:a16="http://schemas.microsoft.com/office/drawing/2014/main" id="{FF5BC143-7DB7-4662-9400-7A30FD483819}"/>
                    </a:ext>
                  </a:extLst>
                </p14:cNvPr>
                <p14:cNvContentPartPr/>
                <p14:nvPr/>
              </p14:nvContentPartPr>
              <p14:xfrm>
                <a:off x="603273" y="5938948"/>
                <a:ext cx="449280" cy="44640"/>
              </p14:xfrm>
            </p:contentPart>
          </mc:Choice>
          <mc:Fallback>
            <p:pic>
              <p:nvPicPr>
                <p:cNvPr id="56" name="Ink 55">
                  <a:extLst>
                    <a:ext uri="{FF2B5EF4-FFF2-40B4-BE49-F238E27FC236}">
                      <a16:creationId xmlns:a16="http://schemas.microsoft.com/office/drawing/2014/main" id="{FF5BC143-7DB7-4662-9400-7A30FD483819}"/>
                    </a:ext>
                  </a:extLst>
                </p:cNvPr>
                <p:cNvPicPr/>
                <p:nvPr/>
              </p:nvPicPr>
              <p:blipFill>
                <a:blip r:embed="rId40"/>
                <a:stretch>
                  <a:fillRect/>
                </a:stretch>
              </p:blipFill>
              <p:spPr>
                <a:xfrm>
                  <a:off x="594273" y="5930308"/>
                  <a:ext cx="466920" cy="62280"/>
                </a:xfrm>
                <a:prstGeom prst="rect">
                  <a:avLst/>
                </a:prstGeom>
              </p:spPr>
            </p:pic>
          </mc:Fallback>
        </mc:AlternateContent>
      </p:grpSp>
      <p:grpSp>
        <p:nvGrpSpPr>
          <p:cNvPr id="60" name="Group 59">
            <a:extLst>
              <a:ext uri="{FF2B5EF4-FFF2-40B4-BE49-F238E27FC236}">
                <a16:creationId xmlns:a16="http://schemas.microsoft.com/office/drawing/2014/main" id="{EDD28BAF-F18D-47FD-A25E-4CF3CCB71A9C}"/>
              </a:ext>
            </a:extLst>
          </p:cNvPr>
          <p:cNvGrpSpPr/>
          <p:nvPr/>
        </p:nvGrpSpPr>
        <p:grpSpPr>
          <a:xfrm>
            <a:off x="4340793" y="1295668"/>
            <a:ext cx="594360" cy="107640"/>
            <a:chOff x="4340793" y="1295668"/>
            <a:chExt cx="594360" cy="107640"/>
          </a:xfrm>
        </p:grpSpPr>
        <mc:AlternateContent xmlns:mc="http://schemas.openxmlformats.org/markup-compatibility/2006">
          <mc:Choice xmlns:p14="http://schemas.microsoft.com/office/powerpoint/2010/main" Requires="p14">
            <p:contentPart p14:bwMode="auto" r:id="rId41">
              <p14:nvContentPartPr>
                <p14:cNvPr id="58" name="Ink 57">
                  <a:extLst>
                    <a:ext uri="{FF2B5EF4-FFF2-40B4-BE49-F238E27FC236}">
                      <a16:creationId xmlns:a16="http://schemas.microsoft.com/office/drawing/2014/main" id="{CCCF4799-05A3-4D25-979B-A1244A5A9708}"/>
                    </a:ext>
                  </a:extLst>
                </p14:cNvPr>
                <p14:cNvContentPartPr/>
                <p14:nvPr/>
              </p14:nvContentPartPr>
              <p14:xfrm>
                <a:off x="4403073" y="1295668"/>
                <a:ext cx="520200" cy="9360"/>
              </p14:xfrm>
            </p:contentPart>
          </mc:Choice>
          <mc:Fallback>
            <p:pic>
              <p:nvPicPr>
                <p:cNvPr id="58" name="Ink 57">
                  <a:extLst>
                    <a:ext uri="{FF2B5EF4-FFF2-40B4-BE49-F238E27FC236}">
                      <a16:creationId xmlns:a16="http://schemas.microsoft.com/office/drawing/2014/main" id="{CCCF4799-05A3-4D25-979B-A1244A5A9708}"/>
                    </a:ext>
                  </a:extLst>
                </p:cNvPr>
                <p:cNvPicPr/>
                <p:nvPr/>
              </p:nvPicPr>
              <p:blipFill>
                <a:blip r:embed="rId42"/>
                <a:stretch>
                  <a:fillRect/>
                </a:stretch>
              </p:blipFill>
              <p:spPr>
                <a:xfrm>
                  <a:off x="4394433" y="1287028"/>
                  <a:ext cx="53784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59" name="Ink 58">
                  <a:extLst>
                    <a:ext uri="{FF2B5EF4-FFF2-40B4-BE49-F238E27FC236}">
                      <a16:creationId xmlns:a16="http://schemas.microsoft.com/office/drawing/2014/main" id="{97575D5F-AD87-4B64-9583-A508315431F9}"/>
                    </a:ext>
                  </a:extLst>
                </p14:cNvPr>
                <p14:cNvContentPartPr/>
                <p14:nvPr/>
              </p14:nvContentPartPr>
              <p14:xfrm>
                <a:off x="4340793" y="1393228"/>
                <a:ext cx="594360" cy="10080"/>
              </p14:xfrm>
            </p:contentPart>
          </mc:Choice>
          <mc:Fallback>
            <p:pic>
              <p:nvPicPr>
                <p:cNvPr id="59" name="Ink 58">
                  <a:extLst>
                    <a:ext uri="{FF2B5EF4-FFF2-40B4-BE49-F238E27FC236}">
                      <a16:creationId xmlns:a16="http://schemas.microsoft.com/office/drawing/2014/main" id="{97575D5F-AD87-4B64-9583-A508315431F9}"/>
                    </a:ext>
                  </a:extLst>
                </p:cNvPr>
                <p:cNvPicPr/>
                <p:nvPr/>
              </p:nvPicPr>
              <p:blipFill>
                <a:blip r:embed="rId44"/>
                <a:stretch>
                  <a:fillRect/>
                </a:stretch>
              </p:blipFill>
              <p:spPr>
                <a:xfrm>
                  <a:off x="4331793" y="1384588"/>
                  <a:ext cx="612000" cy="27720"/>
                </a:xfrm>
                <a:prstGeom prst="rect">
                  <a:avLst/>
                </a:prstGeom>
              </p:spPr>
            </p:pic>
          </mc:Fallback>
        </mc:AlternateContent>
      </p:grpSp>
    </p:spTree>
    <p:extLst>
      <p:ext uri="{BB962C8B-B14F-4D97-AF65-F5344CB8AC3E}">
        <p14:creationId xmlns:p14="http://schemas.microsoft.com/office/powerpoint/2010/main" val="2361540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Texture Mapping..</a:t>
            </a:r>
          </a:p>
        </p:txBody>
      </p:sp>
      <p:pic>
        <p:nvPicPr>
          <p:cNvPr id="4" name="Content Placeholder 3">
            <a:extLst>
              <a:ext uri="{FF2B5EF4-FFF2-40B4-BE49-F238E27FC236}">
                <a16:creationId xmlns:a16="http://schemas.microsoft.com/office/drawing/2014/main" id="{57FBD8F1-2CC4-4D03-A82B-82F43137A3EB}"/>
              </a:ext>
            </a:extLst>
          </p:cNvPr>
          <p:cNvPicPr>
            <a:picLocks noGrp="1" noChangeAspect="1"/>
          </p:cNvPicPr>
          <p:nvPr>
            <p:ph idx="1"/>
          </p:nvPr>
        </p:nvPicPr>
        <p:blipFill>
          <a:blip r:embed="rId2"/>
          <a:stretch>
            <a:fillRect/>
          </a:stretch>
        </p:blipFill>
        <p:spPr>
          <a:xfrm>
            <a:off x="1791551" y="1825625"/>
            <a:ext cx="8608897" cy="4351338"/>
          </a:xfr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4259E7EF-AE2D-46B2-A150-BAC5A5AB8C66}"/>
                  </a:ext>
                </a:extLst>
              </p14:cNvPr>
              <p14:cNvContentPartPr/>
              <p14:nvPr/>
            </p14:nvContentPartPr>
            <p14:xfrm>
              <a:off x="3756153" y="3417508"/>
              <a:ext cx="1242360" cy="878040"/>
            </p14:xfrm>
          </p:contentPart>
        </mc:Choice>
        <mc:Fallback>
          <p:pic>
            <p:nvPicPr>
              <p:cNvPr id="6" name="Ink 5">
                <a:extLst>
                  <a:ext uri="{FF2B5EF4-FFF2-40B4-BE49-F238E27FC236}">
                    <a16:creationId xmlns:a16="http://schemas.microsoft.com/office/drawing/2014/main" id="{4259E7EF-AE2D-46B2-A150-BAC5A5AB8C66}"/>
                  </a:ext>
                </a:extLst>
              </p:cNvPr>
              <p:cNvPicPr/>
              <p:nvPr/>
            </p:nvPicPr>
            <p:blipFill>
              <a:blip r:embed="rId4"/>
              <a:stretch>
                <a:fillRect/>
              </a:stretch>
            </p:blipFill>
            <p:spPr>
              <a:xfrm>
                <a:off x="3747153" y="3408508"/>
                <a:ext cx="1260000" cy="895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DC7372FE-8506-4ABC-A6D8-86D94F733641}"/>
                  </a:ext>
                </a:extLst>
              </p14:cNvPr>
              <p14:cNvContentPartPr/>
              <p14:nvPr/>
            </p14:nvContentPartPr>
            <p14:xfrm>
              <a:off x="3516033" y="4305988"/>
              <a:ext cx="189000" cy="239400"/>
            </p14:xfrm>
          </p:contentPart>
        </mc:Choice>
        <mc:Fallback>
          <p:pic>
            <p:nvPicPr>
              <p:cNvPr id="7" name="Ink 6">
                <a:extLst>
                  <a:ext uri="{FF2B5EF4-FFF2-40B4-BE49-F238E27FC236}">
                    <a16:creationId xmlns:a16="http://schemas.microsoft.com/office/drawing/2014/main" id="{DC7372FE-8506-4ABC-A6D8-86D94F733641}"/>
                  </a:ext>
                </a:extLst>
              </p:cNvPr>
              <p:cNvPicPr/>
              <p:nvPr/>
            </p:nvPicPr>
            <p:blipFill>
              <a:blip r:embed="rId6"/>
              <a:stretch>
                <a:fillRect/>
              </a:stretch>
            </p:blipFill>
            <p:spPr>
              <a:xfrm>
                <a:off x="3507393" y="4296988"/>
                <a:ext cx="206640" cy="257040"/>
              </a:xfrm>
              <a:prstGeom prst="rect">
                <a:avLst/>
              </a:prstGeom>
            </p:spPr>
          </p:pic>
        </mc:Fallback>
      </mc:AlternateContent>
      <p:grpSp>
        <p:nvGrpSpPr>
          <p:cNvPr id="10" name="Group 9">
            <a:extLst>
              <a:ext uri="{FF2B5EF4-FFF2-40B4-BE49-F238E27FC236}">
                <a16:creationId xmlns:a16="http://schemas.microsoft.com/office/drawing/2014/main" id="{293484CA-9572-451E-A068-B20175F8B0B6}"/>
              </a:ext>
            </a:extLst>
          </p:cNvPr>
          <p:cNvGrpSpPr/>
          <p:nvPr/>
        </p:nvGrpSpPr>
        <p:grpSpPr>
          <a:xfrm>
            <a:off x="4920033" y="2911708"/>
            <a:ext cx="228960" cy="152640"/>
            <a:chOff x="4920033" y="2911708"/>
            <a:chExt cx="228960" cy="152640"/>
          </a:xfrm>
        </p:grpSpPr>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1FCC41BF-7DE1-48E2-B104-ED7A074E34E2}"/>
                    </a:ext>
                  </a:extLst>
                </p14:cNvPr>
                <p14:cNvContentPartPr/>
                <p14:nvPr/>
              </p14:nvContentPartPr>
              <p14:xfrm>
                <a:off x="4920033" y="2911708"/>
                <a:ext cx="228960" cy="93600"/>
              </p14:xfrm>
            </p:contentPart>
          </mc:Choice>
          <mc:Fallback>
            <p:pic>
              <p:nvPicPr>
                <p:cNvPr id="8" name="Ink 7">
                  <a:extLst>
                    <a:ext uri="{FF2B5EF4-FFF2-40B4-BE49-F238E27FC236}">
                      <a16:creationId xmlns:a16="http://schemas.microsoft.com/office/drawing/2014/main" id="{1FCC41BF-7DE1-48E2-B104-ED7A074E34E2}"/>
                    </a:ext>
                  </a:extLst>
                </p:cNvPr>
                <p:cNvPicPr/>
                <p:nvPr/>
              </p:nvPicPr>
              <p:blipFill>
                <a:blip r:embed="rId8"/>
                <a:stretch>
                  <a:fillRect/>
                </a:stretch>
              </p:blipFill>
              <p:spPr>
                <a:xfrm>
                  <a:off x="4911393" y="2902708"/>
                  <a:ext cx="24660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43E1B47D-2BFB-4072-887C-661D399E8AD6}"/>
                    </a:ext>
                  </a:extLst>
                </p14:cNvPr>
                <p14:cNvContentPartPr/>
                <p14:nvPr/>
              </p14:nvContentPartPr>
              <p14:xfrm>
                <a:off x="4961433" y="2982628"/>
                <a:ext cx="169920" cy="81720"/>
              </p14:xfrm>
            </p:contentPart>
          </mc:Choice>
          <mc:Fallback>
            <p:pic>
              <p:nvPicPr>
                <p:cNvPr id="9" name="Ink 8">
                  <a:extLst>
                    <a:ext uri="{FF2B5EF4-FFF2-40B4-BE49-F238E27FC236}">
                      <a16:creationId xmlns:a16="http://schemas.microsoft.com/office/drawing/2014/main" id="{43E1B47D-2BFB-4072-887C-661D399E8AD6}"/>
                    </a:ext>
                  </a:extLst>
                </p:cNvPr>
                <p:cNvPicPr/>
                <p:nvPr/>
              </p:nvPicPr>
              <p:blipFill>
                <a:blip r:embed="rId10"/>
                <a:stretch>
                  <a:fillRect/>
                </a:stretch>
              </p:blipFill>
              <p:spPr>
                <a:xfrm>
                  <a:off x="4952433" y="2973628"/>
                  <a:ext cx="187560" cy="99360"/>
                </a:xfrm>
                <a:prstGeom prst="rect">
                  <a:avLst/>
                </a:prstGeom>
              </p:spPr>
            </p:pic>
          </mc:Fallback>
        </mc:AlternateContent>
      </p:grpSp>
      <p:grpSp>
        <p:nvGrpSpPr>
          <p:cNvPr id="13" name="Group 12">
            <a:extLst>
              <a:ext uri="{FF2B5EF4-FFF2-40B4-BE49-F238E27FC236}">
                <a16:creationId xmlns:a16="http://schemas.microsoft.com/office/drawing/2014/main" id="{C6A4EAC8-8901-48B1-89A9-67BA4E9DBF13}"/>
              </a:ext>
            </a:extLst>
          </p:cNvPr>
          <p:cNvGrpSpPr/>
          <p:nvPr/>
        </p:nvGrpSpPr>
        <p:grpSpPr>
          <a:xfrm>
            <a:off x="6204873" y="3009268"/>
            <a:ext cx="63000" cy="145080"/>
            <a:chOff x="6204873" y="3009268"/>
            <a:chExt cx="63000" cy="145080"/>
          </a:xfrm>
        </p:grpSpPr>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C65A9B1D-ADDD-41BC-9FAF-C1E7FAE2E763}"/>
                    </a:ext>
                  </a:extLst>
                </p14:cNvPr>
                <p14:cNvContentPartPr/>
                <p14:nvPr/>
              </p14:nvContentPartPr>
              <p14:xfrm>
                <a:off x="6204873" y="3009268"/>
                <a:ext cx="32040" cy="145080"/>
              </p14:xfrm>
            </p:contentPart>
          </mc:Choice>
          <mc:Fallback>
            <p:pic>
              <p:nvPicPr>
                <p:cNvPr id="11" name="Ink 10">
                  <a:extLst>
                    <a:ext uri="{FF2B5EF4-FFF2-40B4-BE49-F238E27FC236}">
                      <a16:creationId xmlns:a16="http://schemas.microsoft.com/office/drawing/2014/main" id="{C65A9B1D-ADDD-41BC-9FAF-C1E7FAE2E763}"/>
                    </a:ext>
                  </a:extLst>
                </p:cNvPr>
                <p:cNvPicPr/>
                <p:nvPr/>
              </p:nvPicPr>
              <p:blipFill>
                <a:blip r:embed="rId12"/>
                <a:stretch>
                  <a:fillRect/>
                </a:stretch>
              </p:blipFill>
              <p:spPr>
                <a:xfrm>
                  <a:off x="6196233" y="3000628"/>
                  <a:ext cx="4968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37C48C03-7028-47F0-876C-BD8B3498AC4A}"/>
                    </a:ext>
                  </a:extLst>
                </p14:cNvPr>
                <p14:cNvContentPartPr/>
                <p14:nvPr/>
              </p14:nvContentPartPr>
              <p14:xfrm>
                <a:off x="6267513" y="3009268"/>
                <a:ext cx="360" cy="124920"/>
              </p14:xfrm>
            </p:contentPart>
          </mc:Choice>
          <mc:Fallback>
            <p:pic>
              <p:nvPicPr>
                <p:cNvPr id="12" name="Ink 11">
                  <a:extLst>
                    <a:ext uri="{FF2B5EF4-FFF2-40B4-BE49-F238E27FC236}">
                      <a16:creationId xmlns:a16="http://schemas.microsoft.com/office/drawing/2014/main" id="{37C48C03-7028-47F0-876C-BD8B3498AC4A}"/>
                    </a:ext>
                  </a:extLst>
                </p:cNvPr>
                <p:cNvPicPr/>
                <p:nvPr/>
              </p:nvPicPr>
              <p:blipFill>
                <a:blip r:embed="rId14"/>
                <a:stretch>
                  <a:fillRect/>
                </a:stretch>
              </p:blipFill>
              <p:spPr>
                <a:xfrm>
                  <a:off x="6258513" y="3000628"/>
                  <a:ext cx="18000" cy="142560"/>
                </a:xfrm>
                <a:prstGeom prst="rect">
                  <a:avLst/>
                </a:prstGeom>
              </p:spPr>
            </p:pic>
          </mc:Fallback>
        </mc:AlternateContent>
      </p:grpSp>
      <p:grpSp>
        <p:nvGrpSpPr>
          <p:cNvPr id="16" name="Group 15">
            <a:extLst>
              <a:ext uri="{FF2B5EF4-FFF2-40B4-BE49-F238E27FC236}">
                <a16:creationId xmlns:a16="http://schemas.microsoft.com/office/drawing/2014/main" id="{974C0D20-AC86-4255-BC3D-D940025E8EDA}"/>
              </a:ext>
            </a:extLst>
          </p:cNvPr>
          <p:cNvGrpSpPr/>
          <p:nvPr/>
        </p:nvGrpSpPr>
        <p:grpSpPr>
          <a:xfrm>
            <a:off x="4491633" y="3417508"/>
            <a:ext cx="63000" cy="133200"/>
            <a:chOff x="4491633" y="3417508"/>
            <a:chExt cx="63000" cy="133200"/>
          </a:xfrm>
        </p:grpSpPr>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2A98E3F6-FB8E-48C3-A6B4-CC69C1BF62C2}"/>
                    </a:ext>
                  </a:extLst>
                </p14:cNvPr>
                <p14:cNvContentPartPr/>
                <p14:nvPr/>
              </p14:nvContentPartPr>
              <p14:xfrm>
                <a:off x="4491633" y="3417508"/>
                <a:ext cx="63000" cy="96840"/>
              </p14:xfrm>
            </p:contentPart>
          </mc:Choice>
          <mc:Fallback>
            <p:pic>
              <p:nvPicPr>
                <p:cNvPr id="14" name="Ink 13">
                  <a:extLst>
                    <a:ext uri="{FF2B5EF4-FFF2-40B4-BE49-F238E27FC236}">
                      <a16:creationId xmlns:a16="http://schemas.microsoft.com/office/drawing/2014/main" id="{2A98E3F6-FB8E-48C3-A6B4-CC69C1BF62C2}"/>
                    </a:ext>
                  </a:extLst>
                </p:cNvPr>
                <p:cNvPicPr/>
                <p:nvPr/>
              </p:nvPicPr>
              <p:blipFill>
                <a:blip r:embed="rId16"/>
                <a:stretch>
                  <a:fillRect/>
                </a:stretch>
              </p:blipFill>
              <p:spPr>
                <a:xfrm>
                  <a:off x="4482993" y="3408508"/>
                  <a:ext cx="8064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753B0E11-FAD4-4D6E-886F-4E29B16E8760}"/>
                    </a:ext>
                  </a:extLst>
                </p14:cNvPr>
                <p14:cNvContentPartPr/>
                <p14:nvPr/>
              </p14:nvContentPartPr>
              <p14:xfrm>
                <a:off x="4491633" y="3479428"/>
                <a:ext cx="50760" cy="71280"/>
              </p14:xfrm>
            </p:contentPart>
          </mc:Choice>
          <mc:Fallback>
            <p:pic>
              <p:nvPicPr>
                <p:cNvPr id="15" name="Ink 14">
                  <a:extLst>
                    <a:ext uri="{FF2B5EF4-FFF2-40B4-BE49-F238E27FC236}">
                      <a16:creationId xmlns:a16="http://schemas.microsoft.com/office/drawing/2014/main" id="{753B0E11-FAD4-4D6E-886F-4E29B16E8760}"/>
                    </a:ext>
                  </a:extLst>
                </p:cNvPr>
                <p:cNvPicPr/>
                <p:nvPr/>
              </p:nvPicPr>
              <p:blipFill>
                <a:blip r:embed="rId18"/>
                <a:stretch>
                  <a:fillRect/>
                </a:stretch>
              </p:blipFill>
              <p:spPr>
                <a:xfrm>
                  <a:off x="4482993" y="3470788"/>
                  <a:ext cx="68400" cy="88920"/>
                </a:xfrm>
                <a:prstGeom prst="rect">
                  <a:avLst/>
                </a:prstGeom>
              </p:spPr>
            </p:pic>
          </mc:Fallback>
        </mc:AlternateContent>
      </p:grpSp>
      <p:grpSp>
        <p:nvGrpSpPr>
          <p:cNvPr id="19" name="Group 18">
            <a:extLst>
              <a:ext uri="{FF2B5EF4-FFF2-40B4-BE49-F238E27FC236}">
                <a16:creationId xmlns:a16="http://schemas.microsoft.com/office/drawing/2014/main" id="{F3E12645-EA69-4C57-A93A-85EC5A90E146}"/>
              </a:ext>
            </a:extLst>
          </p:cNvPr>
          <p:cNvGrpSpPr/>
          <p:nvPr/>
        </p:nvGrpSpPr>
        <p:grpSpPr>
          <a:xfrm>
            <a:off x="3408753" y="4580668"/>
            <a:ext cx="322200" cy="89640"/>
            <a:chOff x="3408753" y="4580668"/>
            <a:chExt cx="322200" cy="89640"/>
          </a:xfrm>
        </p:grpSpPr>
        <mc:AlternateContent xmlns:mc="http://schemas.openxmlformats.org/markup-compatibility/2006">
          <mc:Choice xmlns:p14="http://schemas.microsoft.com/office/powerpoint/2010/main" Requires="p14">
            <p:contentPart p14:bwMode="auto" r:id="rId19">
              <p14:nvContentPartPr>
                <p14:cNvPr id="17" name="Ink 16">
                  <a:extLst>
                    <a:ext uri="{FF2B5EF4-FFF2-40B4-BE49-F238E27FC236}">
                      <a16:creationId xmlns:a16="http://schemas.microsoft.com/office/drawing/2014/main" id="{568BBD6D-8A20-47CD-92E6-2FA2E912C14A}"/>
                    </a:ext>
                  </a:extLst>
                </p14:cNvPr>
                <p14:cNvContentPartPr/>
                <p14:nvPr/>
              </p14:nvContentPartPr>
              <p14:xfrm>
                <a:off x="3408753" y="4580668"/>
                <a:ext cx="322200" cy="27000"/>
              </p14:xfrm>
            </p:contentPart>
          </mc:Choice>
          <mc:Fallback>
            <p:pic>
              <p:nvPicPr>
                <p:cNvPr id="17" name="Ink 16">
                  <a:extLst>
                    <a:ext uri="{FF2B5EF4-FFF2-40B4-BE49-F238E27FC236}">
                      <a16:creationId xmlns:a16="http://schemas.microsoft.com/office/drawing/2014/main" id="{568BBD6D-8A20-47CD-92E6-2FA2E912C14A}"/>
                    </a:ext>
                  </a:extLst>
                </p:cNvPr>
                <p:cNvPicPr/>
                <p:nvPr/>
              </p:nvPicPr>
              <p:blipFill>
                <a:blip r:embed="rId20"/>
                <a:stretch>
                  <a:fillRect/>
                </a:stretch>
              </p:blipFill>
              <p:spPr>
                <a:xfrm>
                  <a:off x="3399753" y="4572028"/>
                  <a:ext cx="33984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5EDD2A0A-9AD1-4D79-B606-B68B8A0C3D5F}"/>
                    </a:ext>
                  </a:extLst>
                </p14:cNvPr>
                <p14:cNvContentPartPr/>
                <p14:nvPr/>
              </p14:nvContentPartPr>
              <p14:xfrm>
                <a:off x="3426393" y="4651228"/>
                <a:ext cx="250200" cy="19080"/>
              </p14:xfrm>
            </p:contentPart>
          </mc:Choice>
          <mc:Fallback>
            <p:pic>
              <p:nvPicPr>
                <p:cNvPr id="18" name="Ink 17">
                  <a:extLst>
                    <a:ext uri="{FF2B5EF4-FFF2-40B4-BE49-F238E27FC236}">
                      <a16:creationId xmlns:a16="http://schemas.microsoft.com/office/drawing/2014/main" id="{5EDD2A0A-9AD1-4D79-B606-B68B8A0C3D5F}"/>
                    </a:ext>
                  </a:extLst>
                </p:cNvPr>
                <p:cNvPicPr/>
                <p:nvPr/>
              </p:nvPicPr>
              <p:blipFill>
                <a:blip r:embed="rId22"/>
                <a:stretch>
                  <a:fillRect/>
                </a:stretch>
              </p:blipFill>
              <p:spPr>
                <a:xfrm>
                  <a:off x="3417393" y="4642588"/>
                  <a:ext cx="267840" cy="36720"/>
                </a:xfrm>
                <a:prstGeom prst="rect">
                  <a:avLst/>
                </a:prstGeom>
              </p:spPr>
            </p:pic>
          </mc:Fallback>
        </mc:AlternateContent>
      </p:grpSp>
    </p:spTree>
    <p:extLst>
      <p:ext uri="{BB962C8B-B14F-4D97-AF65-F5344CB8AC3E}">
        <p14:creationId xmlns:p14="http://schemas.microsoft.com/office/powerpoint/2010/main" val="3994855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Gouraud Shading..</a:t>
            </a:r>
          </a:p>
        </p:txBody>
      </p:sp>
      <p:sp>
        <p:nvSpPr>
          <p:cNvPr id="62" name="Content Placeholder 2">
            <a:extLst>
              <a:ext uri="{FF2B5EF4-FFF2-40B4-BE49-F238E27FC236}">
                <a16:creationId xmlns:a16="http://schemas.microsoft.com/office/drawing/2014/main" id="{15138A64-CB69-42AB-93CA-B6BC0A7A6851}"/>
              </a:ext>
            </a:extLst>
          </p:cNvPr>
          <p:cNvSpPr>
            <a:spLocks noGrp="1"/>
          </p:cNvSpPr>
          <p:nvPr>
            <p:ph idx="1"/>
          </p:nvPr>
        </p:nvSpPr>
        <p:spPr>
          <a:xfrm>
            <a:off x="838200" y="1825625"/>
            <a:ext cx="10515600" cy="4351338"/>
          </a:xfrm>
        </p:spPr>
        <p:txBody>
          <a:bodyPr>
            <a:normAutofit/>
          </a:bodyPr>
          <a:lstStyle/>
          <a:p>
            <a:pPr algn="just"/>
            <a:r>
              <a:rPr lang="en-US" dirty="0">
                <a:latin typeface="Times New Roman" panose="02020603050405020304" pitchFamily="18" charset="0"/>
                <a:cs typeface="Times New Roman" panose="02020603050405020304" pitchFamily="18" charset="0"/>
              </a:rPr>
              <a:t>The interpolation of lighting values calculated at each vertex across the face of a triangle is known as Gouraud shading.</a:t>
            </a:r>
          </a:p>
          <a:p>
            <a:pPr algn="just"/>
            <a:r>
              <a:rPr lang="en-US" dirty="0">
                <a:latin typeface="Times New Roman" panose="02020603050405020304" pitchFamily="18" charset="0"/>
                <a:cs typeface="Times New Roman" panose="02020603050405020304" pitchFamily="18" charset="0"/>
              </a:rPr>
              <a:t>Before the advent of graphics hardware capable of performing </a:t>
            </a:r>
            <a:r>
              <a:rPr lang="en-US" i="1" dirty="0">
                <a:latin typeface="Times New Roman" panose="02020603050405020304" pitchFamily="18" charset="0"/>
                <a:cs typeface="Times New Roman" panose="02020603050405020304" pitchFamily="18" charset="0"/>
              </a:rPr>
              <a:t>per-pixel lighting calculations</a:t>
            </a:r>
            <a:r>
              <a:rPr lang="en-US" dirty="0">
                <a:latin typeface="Times New Roman" panose="02020603050405020304" pitchFamily="18" charset="0"/>
                <a:cs typeface="Times New Roman" panose="02020603050405020304" pitchFamily="18" charset="0"/>
              </a:rPr>
              <a:t>, diffuse and specular colors were calculated only at each vertex of a triangle mesh. This method calculates the colors</a:t>
            </a:r>
          </a:p>
        </p:txBody>
      </p:sp>
      <p:grpSp>
        <p:nvGrpSpPr>
          <p:cNvPr id="6" name="Group 5">
            <a:extLst>
              <a:ext uri="{FF2B5EF4-FFF2-40B4-BE49-F238E27FC236}">
                <a16:creationId xmlns:a16="http://schemas.microsoft.com/office/drawing/2014/main" id="{7E0309C3-934E-4EC2-8BB6-C83269661723}"/>
              </a:ext>
            </a:extLst>
          </p:cNvPr>
          <p:cNvGrpSpPr/>
          <p:nvPr/>
        </p:nvGrpSpPr>
        <p:grpSpPr>
          <a:xfrm>
            <a:off x="1402113" y="1286668"/>
            <a:ext cx="993960" cy="158400"/>
            <a:chOff x="1402113" y="1286668"/>
            <a:chExt cx="993960" cy="15840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B7A9BD2-3122-45A7-A6CF-76E681061965}"/>
                    </a:ext>
                  </a:extLst>
                </p14:cNvPr>
                <p14:cNvContentPartPr/>
                <p14:nvPr/>
              </p14:nvContentPartPr>
              <p14:xfrm>
                <a:off x="1402113" y="1286668"/>
                <a:ext cx="993960" cy="99720"/>
              </p14:xfrm>
            </p:contentPart>
          </mc:Choice>
          <mc:Fallback>
            <p:pic>
              <p:nvPicPr>
                <p:cNvPr id="4" name="Ink 3">
                  <a:extLst>
                    <a:ext uri="{FF2B5EF4-FFF2-40B4-BE49-F238E27FC236}">
                      <a16:creationId xmlns:a16="http://schemas.microsoft.com/office/drawing/2014/main" id="{BB7A9BD2-3122-45A7-A6CF-76E681061965}"/>
                    </a:ext>
                  </a:extLst>
                </p:cNvPr>
                <p:cNvPicPr/>
                <p:nvPr/>
              </p:nvPicPr>
              <p:blipFill>
                <a:blip r:embed="rId3"/>
                <a:stretch>
                  <a:fillRect/>
                </a:stretch>
              </p:blipFill>
              <p:spPr>
                <a:xfrm>
                  <a:off x="1393473" y="1278028"/>
                  <a:ext cx="101160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80248AD8-55CB-415F-9C69-7AF1367468A6}"/>
                    </a:ext>
                  </a:extLst>
                </p14:cNvPr>
                <p14:cNvContentPartPr/>
                <p14:nvPr/>
              </p14:nvContentPartPr>
              <p14:xfrm>
                <a:off x="1721793" y="1384588"/>
                <a:ext cx="460080" cy="60480"/>
              </p14:xfrm>
            </p:contentPart>
          </mc:Choice>
          <mc:Fallback>
            <p:pic>
              <p:nvPicPr>
                <p:cNvPr id="5" name="Ink 4">
                  <a:extLst>
                    <a:ext uri="{FF2B5EF4-FFF2-40B4-BE49-F238E27FC236}">
                      <a16:creationId xmlns:a16="http://schemas.microsoft.com/office/drawing/2014/main" id="{80248AD8-55CB-415F-9C69-7AF1367468A6}"/>
                    </a:ext>
                  </a:extLst>
                </p:cNvPr>
                <p:cNvPicPr/>
                <p:nvPr/>
              </p:nvPicPr>
              <p:blipFill>
                <a:blip r:embed="rId5"/>
                <a:stretch>
                  <a:fillRect/>
                </a:stretch>
              </p:blipFill>
              <p:spPr>
                <a:xfrm>
                  <a:off x="1713153" y="1375588"/>
                  <a:ext cx="477720" cy="78120"/>
                </a:xfrm>
                <a:prstGeom prst="rect">
                  <a:avLst/>
                </a:prstGeom>
              </p:spPr>
            </p:pic>
          </mc:Fallback>
        </mc:AlternateContent>
      </p:grpSp>
      <p:grpSp>
        <p:nvGrpSpPr>
          <p:cNvPr id="9" name="Group 8">
            <a:extLst>
              <a:ext uri="{FF2B5EF4-FFF2-40B4-BE49-F238E27FC236}">
                <a16:creationId xmlns:a16="http://schemas.microsoft.com/office/drawing/2014/main" id="{A9B22EA2-CB08-412E-9D06-1A9C138A7F74}"/>
              </a:ext>
            </a:extLst>
          </p:cNvPr>
          <p:cNvGrpSpPr/>
          <p:nvPr/>
        </p:nvGrpSpPr>
        <p:grpSpPr>
          <a:xfrm>
            <a:off x="9632073" y="2243908"/>
            <a:ext cx="509400" cy="64440"/>
            <a:chOff x="9632073" y="2243908"/>
            <a:chExt cx="509400" cy="64440"/>
          </a:xfrm>
        </p:grpSpPr>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5D7C7B05-4075-4BDA-8882-2DA80083F15E}"/>
                    </a:ext>
                  </a:extLst>
                </p14:cNvPr>
                <p14:cNvContentPartPr/>
                <p14:nvPr/>
              </p14:nvContentPartPr>
              <p14:xfrm>
                <a:off x="9632073" y="2243908"/>
                <a:ext cx="385920" cy="55080"/>
              </p14:xfrm>
            </p:contentPart>
          </mc:Choice>
          <mc:Fallback>
            <p:pic>
              <p:nvPicPr>
                <p:cNvPr id="7" name="Ink 6">
                  <a:extLst>
                    <a:ext uri="{FF2B5EF4-FFF2-40B4-BE49-F238E27FC236}">
                      <a16:creationId xmlns:a16="http://schemas.microsoft.com/office/drawing/2014/main" id="{5D7C7B05-4075-4BDA-8882-2DA80083F15E}"/>
                    </a:ext>
                  </a:extLst>
                </p:cNvPr>
                <p:cNvPicPr/>
                <p:nvPr/>
              </p:nvPicPr>
              <p:blipFill>
                <a:blip r:embed="rId7"/>
                <a:stretch>
                  <a:fillRect/>
                </a:stretch>
              </p:blipFill>
              <p:spPr>
                <a:xfrm>
                  <a:off x="9623073" y="2235268"/>
                  <a:ext cx="40356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71F44DDE-4406-4A0E-A3FE-A6212ACB727E}"/>
                    </a:ext>
                  </a:extLst>
                </p14:cNvPr>
                <p14:cNvContentPartPr/>
                <p14:nvPr/>
              </p14:nvContentPartPr>
              <p14:xfrm>
                <a:off x="9729633" y="2289988"/>
                <a:ext cx="411840" cy="18360"/>
              </p14:xfrm>
            </p:contentPart>
          </mc:Choice>
          <mc:Fallback>
            <p:pic>
              <p:nvPicPr>
                <p:cNvPr id="8" name="Ink 7">
                  <a:extLst>
                    <a:ext uri="{FF2B5EF4-FFF2-40B4-BE49-F238E27FC236}">
                      <a16:creationId xmlns:a16="http://schemas.microsoft.com/office/drawing/2014/main" id="{71F44DDE-4406-4A0E-A3FE-A6212ACB727E}"/>
                    </a:ext>
                  </a:extLst>
                </p:cNvPr>
                <p:cNvPicPr/>
                <p:nvPr/>
              </p:nvPicPr>
              <p:blipFill>
                <a:blip r:embed="rId9"/>
                <a:stretch>
                  <a:fillRect/>
                </a:stretch>
              </p:blipFill>
              <p:spPr>
                <a:xfrm>
                  <a:off x="9720993" y="2281348"/>
                  <a:ext cx="429480" cy="3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A9501B41-EAF1-4CE1-9DD7-5B52623A986D}"/>
                  </a:ext>
                </a:extLst>
              </p14:cNvPr>
              <p14:cNvContentPartPr/>
              <p14:nvPr/>
            </p14:nvContentPartPr>
            <p14:xfrm>
              <a:off x="1588233" y="2520748"/>
              <a:ext cx="2409480" cy="223560"/>
            </p14:xfrm>
          </p:contentPart>
        </mc:Choice>
        <mc:Fallback>
          <p:pic>
            <p:nvPicPr>
              <p:cNvPr id="10" name="Ink 9">
                <a:extLst>
                  <a:ext uri="{FF2B5EF4-FFF2-40B4-BE49-F238E27FC236}">
                    <a16:creationId xmlns:a16="http://schemas.microsoft.com/office/drawing/2014/main" id="{A9501B41-EAF1-4CE1-9DD7-5B52623A986D}"/>
                  </a:ext>
                </a:extLst>
              </p:cNvPr>
              <p:cNvPicPr/>
              <p:nvPr/>
            </p:nvPicPr>
            <p:blipFill>
              <a:blip r:embed="rId11"/>
              <a:stretch>
                <a:fillRect/>
              </a:stretch>
            </p:blipFill>
            <p:spPr>
              <a:xfrm>
                <a:off x="1579593" y="2511748"/>
                <a:ext cx="242712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65EF22E3-9074-4ADB-A3B9-A82F4CA84C8B}"/>
                  </a:ext>
                </a:extLst>
              </p14:cNvPr>
              <p14:cNvContentPartPr/>
              <p14:nvPr/>
            </p14:nvContentPartPr>
            <p14:xfrm>
              <a:off x="6001113" y="2592028"/>
              <a:ext cx="2006640" cy="115920"/>
            </p14:xfrm>
          </p:contentPart>
        </mc:Choice>
        <mc:Fallback>
          <p:pic>
            <p:nvPicPr>
              <p:cNvPr id="11" name="Ink 10">
                <a:extLst>
                  <a:ext uri="{FF2B5EF4-FFF2-40B4-BE49-F238E27FC236}">
                    <a16:creationId xmlns:a16="http://schemas.microsoft.com/office/drawing/2014/main" id="{65EF22E3-9074-4ADB-A3B9-A82F4CA84C8B}"/>
                  </a:ext>
                </a:extLst>
              </p:cNvPr>
              <p:cNvPicPr/>
              <p:nvPr/>
            </p:nvPicPr>
            <p:blipFill>
              <a:blip r:embed="rId13"/>
              <a:stretch>
                <a:fillRect/>
              </a:stretch>
            </p:blipFill>
            <p:spPr>
              <a:xfrm>
                <a:off x="5992473" y="2583388"/>
                <a:ext cx="20242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23B0618F-E577-4CE4-B41D-F5F90C89A794}"/>
                  </a:ext>
                </a:extLst>
              </p14:cNvPr>
              <p14:cNvContentPartPr/>
              <p14:nvPr/>
            </p14:nvContentPartPr>
            <p14:xfrm>
              <a:off x="1127073" y="3554308"/>
              <a:ext cx="705960" cy="14760"/>
            </p14:xfrm>
          </p:contentPart>
        </mc:Choice>
        <mc:Fallback>
          <p:pic>
            <p:nvPicPr>
              <p:cNvPr id="12" name="Ink 11">
                <a:extLst>
                  <a:ext uri="{FF2B5EF4-FFF2-40B4-BE49-F238E27FC236}">
                    <a16:creationId xmlns:a16="http://schemas.microsoft.com/office/drawing/2014/main" id="{23B0618F-E577-4CE4-B41D-F5F90C89A794}"/>
                  </a:ext>
                </a:extLst>
              </p:cNvPr>
              <p:cNvPicPr/>
              <p:nvPr/>
            </p:nvPicPr>
            <p:blipFill>
              <a:blip r:embed="rId15"/>
              <a:stretch>
                <a:fillRect/>
              </a:stretch>
            </p:blipFill>
            <p:spPr>
              <a:xfrm>
                <a:off x="1118433" y="3545308"/>
                <a:ext cx="72360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FF631A51-49F3-4426-8D9C-0F4DD1F642D3}"/>
                  </a:ext>
                </a:extLst>
              </p14:cNvPr>
              <p14:cNvContentPartPr/>
              <p14:nvPr/>
            </p14:nvContentPartPr>
            <p14:xfrm>
              <a:off x="10546113" y="3072268"/>
              <a:ext cx="790920" cy="151920"/>
            </p14:xfrm>
          </p:contentPart>
        </mc:Choice>
        <mc:Fallback>
          <p:pic>
            <p:nvPicPr>
              <p:cNvPr id="13" name="Ink 12">
                <a:extLst>
                  <a:ext uri="{FF2B5EF4-FFF2-40B4-BE49-F238E27FC236}">
                    <a16:creationId xmlns:a16="http://schemas.microsoft.com/office/drawing/2014/main" id="{FF631A51-49F3-4426-8D9C-0F4DD1F642D3}"/>
                  </a:ext>
                </a:extLst>
              </p:cNvPr>
              <p:cNvPicPr/>
              <p:nvPr/>
            </p:nvPicPr>
            <p:blipFill>
              <a:blip r:embed="rId17"/>
              <a:stretch>
                <a:fillRect/>
              </a:stretch>
            </p:blipFill>
            <p:spPr>
              <a:xfrm>
                <a:off x="10537473" y="3063268"/>
                <a:ext cx="808560" cy="169560"/>
              </a:xfrm>
              <a:prstGeom prst="rect">
                <a:avLst/>
              </a:prstGeom>
            </p:spPr>
          </p:pic>
        </mc:Fallback>
      </mc:AlternateContent>
    </p:spTree>
    <p:extLst>
      <p:ext uri="{BB962C8B-B14F-4D97-AF65-F5344CB8AC3E}">
        <p14:creationId xmlns:p14="http://schemas.microsoft.com/office/powerpoint/2010/main" val="3601574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Gouraud Shading..</a:t>
            </a:r>
          </a:p>
        </p:txBody>
      </p:sp>
      <p:pic>
        <p:nvPicPr>
          <p:cNvPr id="6" name="Content Placeholder 5">
            <a:extLst>
              <a:ext uri="{FF2B5EF4-FFF2-40B4-BE49-F238E27FC236}">
                <a16:creationId xmlns:a16="http://schemas.microsoft.com/office/drawing/2014/main" id="{F1838C67-D30C-4705-B847-F472F3F0AF3B}"/>
              </a:ext>
            </a:extLst>
          </p:cNvPr>
          <p:cNvPicPr>
            <a:picLocks noGrp="1" noChangeAspect="1"/>
          </p:cNvPicPr>
          <p:nvPr>
            <p:ph idx="1"/>
          </p:nvPr>
        </p:nvPicPr>
        <p:blipFill>
          <a:blip r:embed="rId2"/>
          <a:stretch>
            <a:fillRect/>
          </a:stretch>
        </p:blipFill>
        <p:spPr>
          <a:xfrm>
            <a:off x="1070041" y="1877218"/>
            <a:ext cx="9877328" cy="4798789"/>
          </a:xfrm>
        </p:spPr>
      </p:pic>
      <mc:AlternateContent xmlns:mc="http://schemas.openxmlformats.org/markup-compatibility/2006">
        <mc:Choice xmlns:p14="http://schemas.microsoft.com/office/powerpoint/2010/main" Requires="p14">
          <p:contentPart p14:bwMode="auto" r:id="rId3">
            <p14:nvContentPartPr>
              <p14:cNvPr id="71" name="Ink 70">
                <a:extLst>
                  <a:ext uri="{FF2B5EF4-FFF2-40B4-BE49-F238E27FC236}">
                    <a16:creationId xmlns:a16="http://schemas.microsoft.com/office/drawing/2014/main" id="{EF25B31D-34D9-4E29-BD4F-E415EDA67061}"/>
                  </a:ext>
                </a:extLst>
              </p14:cNvPr>
              <p14:cNvContentPartPr/>
              <p14:nvPr/>
            </p14:nvContentPartPr>
            <p14:xfrm>
              <a:off x="1327593" y="1597348"/>
              <a:ext cx="164160" cy="134640"/>
            </p14:xfrm>
          </p:contentPart>
        </mc:Choice>
        <mc:Fallback>
          <p:pic>
            <p:nvPicPr>
              <p:cNvPr id="71" name="Ink 70">
                <a:extLst>
                  <a:ext uri="{FF2B5EF4-FFF2-40B4-BE49-F238E27FC236}">
                    <a16:creationId xmlns:a16="http://schemas.microsoft.com/office/drawing/2014/main" id="{EF25B31D-34D9-4E29-BD4F-E415EDA67061}"/>
                  </a:ext>
                </a:extLst>
              </p:cNvPr>
              <p:cNvPicPr/>
              <p:nvPr/>
            </p:nvPicPr>
            <p:blipFill>
              <a:blip r:embed="rId4"/>
              <a:stretch>
                <a:fillRect/>
              </a:stretch>
            </p:blipFill>
            <p:spPr>
              <a:xfrm>
                <a:off x="1318953" y="1588708"/>
                <a:ext cx="18180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2" name="Ink 71">
                <a:extLst>
                  <a:ext uri="{FF2B5EF4-FFF2-40B4-BE49-F238E27FC236}">
                    <a16:creationId xmlns:a16="http://schemas.microsoft.com/office/drawing/2014/main" id="{084FD7C5-DE3B-490C-9FB2-3271C877CFC7}"/>
                  </a:ext>
                </a:extLst>
              </p14:cNvPr>
              <p14:cNvContentPartPr/>
              <p14:nvPr/>
            </p14:nvContentPartPr>
            <p14:xfrm>
              <a:off x="652233" y="1712908"/>
              <a:ext cx="662040" cy="261720"/>
            </p14:xfrm>
          </p:contentPart>
        </mc:Choice>
        <mc:Fallback>
          <p:pic>
            <p:nvPicPr>
              <p:cNvPr id="72" name="Ink 71">
                <a:extLst>
                  <a:ext uri="{FF2B5EF4-FFF2-40B4-BE49-F238E27FC236}">
                    <a16:creationId xmlns:a16="http://schemas.microsoft.com/office/drawing/2014/main" id="{084FD7C5-DE3B-490C-9FB2-3271C877CFC7}"/>
                  </a:ext>
                </a:extLst>
              </p:cNvPr>
              <p:cNvPicPr/>
              <p:nvPr/>
            </p:nvPicPr>
            <p:blipFill>
              <a:blip r:embed="rId6"/>
              <a:stretch>
                <a:fillRect/>
              </a:stretch>
            </p:blipFill>
            <p:spPr>
              <a:xfrm>
                <a:off x="643233" y="1704268"/>
                <a:ext cx="67968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3" name="Ink 72">
                <a:extLst>
                  <a:ext uri="{FF2B5EF4-FFF2-40B4-BE49-F238E27FC236}">
                    <a16:creationId xmlns:a16="http://schemas.microsoft.com/office/drawing/2014/main" id="{08A362F8-E674-469C-9FD1-E57701398C22}"/>
                  </a:ext>
                </a:extLst>
              </p14:cNvPr>
              <p14:cNvContentPartPr/>
              <p14:nvPr/>
            </p14:nvContentPartPr>
            <p14:xfrm>
              <a:off x="3693513" y="2503108"/>
              <a:ext cx="487800" cy="360"/>
            </p14:xfrm>
          </p:contentPart>
        </mc:Choice>
        <mc:Fallback>
          <p:pic>
            <p:nvPicPr>
              <p:cNvPr id="73" name="Ink 72">
                <a:extLst>
                  <a:ext uri="{FF2B5EF4-FFF2-40B4-BE49-F238E27FC236}">
                    <a16:creationId xmlns:a16="http://schemas.microsoft.com/office/drawing/2014/main" id="{08A362F8-E674-469C-9FD1-E57701398C22}"/>
                  </a:ext>
                </a:extLst>
              </p:cNvPr>
              <p:cNvPicPr/>
              <p:nvPr/>
            </p:nvPicPr>
            <p:blipFill>
              <a:blip r:embed="rId8"/>
              <a:stretch>
                <a:fillRect/>
              </a:stretch>
            </p:blipFill>
            <p:spPr>
              <a:xfrm>
                <a:off x="3684513" y="2494468"/>
                <a:ext cx="505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4" name="Ink 73">
                <a:extLst>
                  <a:ext uri="{FF2B5EF4-FFF2-40B4-BE49-F238E27FC236}">
                    <a16:creationId xmlns:a16="http://schemas.microsoft.com/office/drawing/2014/main" id="{DFADDAB0-4D82-4D1B-837B-816E4FA8A70B}"/>
                  </a:ext>
                </a:extLst>
              </p14:cNvPr>
              <p14:cNvContentPartPr/>
              <p14:nvPr/>
            </p14:nvContentPartPr>
            <p14:xfrm>
              <a:off x="5024433" y="2405548"/>
              <a:ext cx="141840" cy="9720"/>
            </p14:xfrm>
          </p:contentPart>
        </mc:Choice>
        <mc:Fallback>
          <p:pic>
            <p:nvPicPr>
              <p:cNvPr id="74" name="Ink 73">
                <a:extLst>
                  <a:ext uri="{FF2B5EF4-FFF2-40B4-BE49-F238E27FC236}">
                    <a16:creationId xmlns:a16="http://schemas.microsoft.com/office/drawing/2014/main" id="{DFADDAB0-4D82-4D1B-837B-816E4FA8A70B}"/>
                  </a:ext>
                </a:extLst>
              </p:cNvPr>
              <p:cNvPicPr/>
              <p:nvPr/>
            </p:nvPicPr>
            <p:blipFill>
              <a:blip r:embed="rId10"/>
              <a:stretch>
                <a:fillRect/>
              </a:stretch>
            </p:blipFill>
            <p:spPr>
              <a:xfrm>
                <a:off x="5015433" y="2396548"/>
                <a:ext cx="15948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5" name="Ink 74">
                <a:extLst>
                  <a:ext uri="{FF2B5EF4-FFF2-40B4-BE49-F238E27FC236}">
                    <a16:creationId xmlns:a16="http://schemas.microsoft.com/office/drawing/2014/main" id="{2286BA8B-B6AA-4C5A-BFFB-10478C886397}"/>
                  </a:ext>
                </a:extLst>
              </p14:cNvPr>
              <p14:cNvContentPartPr/>
              <p14:nvPr/>
            </p14:nvContentPartPr>
            <p14:xfrm>
              <a:off x="4623033" y="2432188"/>
              <a:ext cx="94320" cy="360"/>
            </p14:xfrm>
          </p:contentPart>
        </mc:Choice>
        <mc:Fallback>
          <p:pic>
            <p:nvPicPr>
              <p:cNvPr id="75" name="Ink 74">
                <a:extLst>
                  <a:ext uri="{FF2B5EF4-FFF2-40B4-BE49-F238E27FC236}">
                    <a16:creationId xmlns:a16="http://schemas.microsoft.com/office/drawing/2014/main" id="{2286BA8B-B6AA-4C5A-BFFB-10478C886397}"/>
                  </a:ext>
                </a:extLst>
              </p:cNvPr>
              <p:cNvPicPr/>
              <p:nvPr/>
            </p:nvPicPr>
            <p:blipFill>
              <a:blip r:embed="rId12"/>
              <a:stretch>
                <a:fillRect/>
              </a:stretch>
            </p:blipFill>
            <p:spPr>
              <a:xfrm>
                <a:off x="4614033" y="2423548"/>
                <a:ext cx="1119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0" name="Ink 79">
                <a:extLst>
                  <a:ext uri="{FF2B5EF4-FFF2-40B4-BE49-F238E27FC236}">
                    <a16:creationId xmlns:a16="http://schemas.microsoft.com/office/drawing/2014/main" id="{736C6339-0D21-43EC-A16C-3B0B8CF4A320}"/>
                  </a:ext>
                </a:extLst>
              </p14:cNvPr>
              <p14:cNvContentPartPr/>
              <p14:nvPr/>
            </p14:nvContentPartPr>
            <p14:xfrm>
              <a:off x="1356393" y="1366948"/>
              <a:ext cx="116280" cy="151560"/>
            </p14:xfrm>
          </p:contentPart>
        </mc:Choice>
        <mc:Fallback>
          <p:pic>
            <p:nvPicPr>
              <p:cNvPr id="80" name="Ink 79">
                <a:extLst>
                  <a:ext uri="{FF2B5EF4-FFF2-40B4-BE49-F238E27FC236}">
                    <a16:creationId xmlns:a16="http://schemas.microsoft.com/office/drawing/2014/main" id="{736C6339-0D21-43EC-A16C-3B0B8CF4A320}"/>
                  </a:ext>
                </a:extLst>
              </p:cNvPr>
              <p:cNvPicPr/>
              <p:nvPr/>
            </p:nvPicPr>
            <p:blipFill>
              <a:blip r:embed="rId14"/>
              <a:stretch>
                <a:fillRect/>
              </a:stretch>
            </p:blipFill>
            <p:spPr>
              <a:xfrm>
                <a:off x="1347753" y="1357948"/>
                <a:ext cx="13392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2" name="Ink 101">
                <a:extLst>
                  <a:ext uri="{FF2B5EF4-FFF2-40B4-BE49-F238E27FC236}">
                    <a16:creationId xmlns:a16="http://schemas.microsoft.com/office/drawing/2014/main" id="{0CC73FFE-7910-4076-97FC-517795EBE672}"/>
                  </a:ext>
                </a:extLst>
              </p14:cNvPr>
              <p14:cNvContentPartPr/>
              <p14:nvPr/>
            </p14:nvContentPartPr>
            <p14:xfrm>
              <a:off x="912153" y="1942588"/>
              <a:ext cx="110520" cy="110520"/>
            </p14:xfrm>
          </p:contentPart>
        </mc:Choice>
        <mc:Fallback>
          <p:pic>
            <p:nvPicPr>
              <p:cNvPr id="102" name="Ink 101">
                <a:extLst>
                  <a:ext uri="{FF2B5EF4-FFF2-40B4-BE49-F238E27FC236}">
                    <a16:creationId xmlns:a16="http://schemas.microsoft.com/office/drawing/2014/main" id="{0CC73FFE-7910-4076-97FC-517795EBE672}"/>
                  </a:ext>
                </a:extLst>
              </p:cNvPr>
              <p:cNvPicPr/>
              <p:nvPr/>
            </p:nvPicPr>
            <p:blipFill>
              <a:blip r:embed="rId16"/>
              <a:stretch>
                <a:fillRect/>
              </a:stretch>
            </p:blipFill>
            <p:spPr>
              <a:xfrm>
                <a:off x="903153" y="1933588"/>
                <a:ext cx="128160" cy="128160"/>
              </a:xfrm>
              <a:prstGeom prst="rect">
                <a:avLst/>
              </a:prstGeom>
            </p:spPr>
          </p:pic>
        </mc:Fallback>
      </mc:AlternateContent>
      <p:grpSp>
        <p:nvGrpSpPr>
          <p:cNvPr id="111" name="Group 110">
            <a:extLst>
              <a:ext uri="{FF2B5EF4-FFF2-40B4-BE49-F238E27FC236}">
                <a16:creationId xmlns:a16="http://schemas.microsoft.com/office/drawing/2014/main" id="{E2E7D9FE-90F6-4E5C-ADF4-3C8D016904B4}"/>
              </a:ext>
            </a:extLst>
          </p:cNvPr>
          <p:cNvGrpSpPr/>
          <p:nvPr/>
        </p:nvGrpSpPr>
        <p:grpSpPr>
          <a:xfrm>
            <a:off x="499953" y="1712908"/>
            <a:ext cx="1628640" cy="2085840"/>
            <a:chOff x="499953" y="1712908"/>
            <a:chExt cx="1628640" cy="2085840"/>
          </a:xfrm>
        </p:grpSpPr>
        <mc:AlternateContent xmlns:mc="http://schemas.openxmlformats.org/markup-compatibility/2006">
          <mc:Choice xmlns:p14="http://schemas.microsoft.com/office/powerpoint/2010/main" Requires="p14">
            <p:contentPart p14:bwMode="auto" r:id="rId17">
              <p14:nvContentPartPr>
                <p14:cNvPr id="94" name="Ink 93">
                  <a:extLst>
                    <a:ext uri="{FF2B5EF4-FFF2-40B4-BE49-F238E27FC236}">
                      <a16:creationId xmlns:a16="http://schemas.microsoft.com/office/drawing/2014/main" id="{19A75361-7120-415C-A61C-5A6DB6947C41}"/>
                    </a:ext>
                  </a:extLst>
                </p14:cNvPr>
                <p14:cNvContentPartPr/>
                <p14:nvPr/>
              </p14:nvContentPartPr>
              <p14:xfrm>
                <a:off x="1240473" y="2921428"/>
                <a:ext cx="137880" cy="91080"/>
              </p14:xfrm>
            </p:contentPart>
          </mc:Choice>
          <mc:Fallback>
            <p:pic>
              <p:nvPicPr>
                <p:cNvPr id="94" name="Ink 93">
                  <a:extLst>
                    <a:ext uri="{FF2B5EF4-FFF2-40B4-BE49-F238E27FC236}">
                      <a16:creationId xmlns:a16="http://schemas.microsoft.com/office/drawing/2014/main" id="{19A75361-7120-415C-A61C-5A6DB6947C41}"/>
                    </a:ext>
                  </a:extLst>
                </p:cNvPr>
                <p:cNvPicPr/>
                <p:nvPr/>
              </p:nvPicPr>
              <p:blipFill>
                <a:blip r:embed="rId18"/>
                <a:stretch>
                  <a:fillRect/>
                </a:stretch>
              </p:blipFill>
              <p:spPr>
                <a:xfrm>
                  <a:off x="1231473" y="2912788"/>
                  <a:ext cx="15552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95" name="Ink 94">
                  <a:extLst>
                    <a:ext uri="{FF2B5EF4-FFF2-40B4-BE49-F238E27FC236}">
                      <a16:creationId xmlns:a16="http://schemas.microsoft.com/office/drawing/2014/main" id="{C1959C0E-9183-4667-A48D-454E1F3913E0}"/>
                    </a:ext>
                  </a:extLst>
                </p14:cNvPr>
                <p14:cNvContentPartPr/>
                <p14:nvPr/>
              </p14:nvContentPartPr>
              <p14:xfrm>
                <a:off x="711273" y="3000268"/>
                <a:ext cx="478080" cy="245520"/>
              </p14:xfrm>
            </p:contentPart>
          </mc:Choice>
          <mc:Fallback>
            <p:pic>
              <p:nvPicPr>
                <p:cNvPr id="95" name="Ink 94">
                  <a:extLst>
                    <a:ext uri="{FF2B5EF4-FFF2-40B4-BE49-F238E27FC236}">
                      <a16:creationId xmlns:a16="http://schemas.microsoft.com/office/drawing/2014/main" id="{C1959C0E-9183-4667-A48D-454E1F3913E0}"/>
                    </a:ext>
                  </a:extLst>
                </p:cNvPr>
                <p:cNvPicPr/>
                <p:nvPr/>
              </p:nvPicPr>
              <p:blipFill>
                <a:blip r:embed="rId20"/>
                <a:stretch>
                  <a:fillRect/>
                </a:stretch>
              </p:blipFill>
              <p:spPr>
                <a:xfrm>
                  <a:off x="702273" y="2991268"/>
                  <a:ext cx="49572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96" name="Ink 95">
                  <a:extLst>
                    <a:ext uri="{FF2B5EF4-FFF2-40B4-BE49-F238E27FC236}">
                      <a16:creationId xmlns:a16="http://schemas.microsoft.com/office/drawing/2014/main" id="{D438404A-AC51-4852-AED4-07AB51EF1F08}"/>
                    </a:ext>
                  </a:extLst>
                </p14:cNvPr>
                <p14:cNvContentPartPr/>
                <p14:nvPr/>
              </p14:nvContentPartPr>
              <p14:xfrm>
                <a:off x="1313553" y="2999908"/>
                <a:ext cx="399240" cy="226800"/>
              </p14:xfrm>
            </p:contentPart>
          </mc:Choice>
          <mc:Fallback>
            <p:pic>
              <p:nvPicPr>
                <p:cNvPr id="96" name="Ink 95">
                  <a:extLst>
                    <a:ext uri="{FF2B5EF4-FFF2-40B4-BE49-F238E27FC236}">
                      <a16:creationId xmlns:a16="http://schemas.microsoft.com/office/drawing/2014/main" id="{D438404A-AC51-4852-AED4-07AB51EF1F08}"/>
                    </a:ext>
                  </a:extLst>
                </p:cNvPr>
                <p:cNvPicPr/>
                <p:nvPr/>
              </p:nvPicPr>
              <p:blipFill>
                <a:blip r:embed="rId22"/>
                <a:stretch>
                  <a:fillRect/>
                </a:stretch>
              </p:blipFill>
              <p:spPr>
                <a:xfrm>
                  <a:off x="1304913" y="2991268"/>
                  <a:ext cx="41688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97" name="Ink 96">
                  <a:extLst>
                    <a:ext uri="{FF2B5EF4-FFF2-40B4-BE49-F238E27FC236}">
                      <a16:creationId xmlns:a16="http://schemas.microsoft.com/office/drawing/2014/main" id="{4C4A2452-725E-4F34-B528-3952F2D316A0}"/>
                    </a:ext>
                  </a:extLst>
                </p14:cNvPr>
                <p14:cNvContentPartPr/>
                <p14:nvPr/>
              </p14:nvContentPartPr>
              <p14:xfrm>
                <a:off x="878313" y="3040948"/>
                <a:ext cx="355680" cy="173520"/>
              </p14:xfrm>
            </p:contentPart>
          </mc:Choice>
          <mc:Fallback>
            <p:pic>
              <p:nvPicPr>
                <p:cNvPr id="97" name="Ink 96">
                  <a:extLst>
                    <a:ext uri="{FF2B5EF4-FFF2-40B4-BE49-F238E27FC236}">
                      <a16:creationId xmlns:a16="http://schemas.microsoft.com/office/drawing/2014/main" id="{4C4A2452-725E-4F34-B528-3952F2D316A0}"/>
                    </a:ext>
                  </a:extLst>
                </p:cNvPr>
                <p:cNvPicPr/>
                <p:nvPr/>
              </p:nvPicPr>
              <p:blipFill>
                <a:blip r:embed="rId24"/>
                <a:stretch>
                  <a:fillRect/>
                </a:stretch>
              </p:blipFill>
              <p:spPr>
                <a:xfrm>
                  <a:off x="869673" y="3032308"/>
                  <a:ext cx="37332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98" name="Ink 97">
                  <a:extLst>
                    <a:ext uri="{FF2B5EF4-FFF2-40B4-BE49-F238E27FC236}">
                      <a16:creationId xmlns:a16="http://schemas.microsoft.com/office/drawing/2014/main" id="{691B2752-761E-4758-952F-D00E7B39596E}"/>
                    </a:ext>
                  </a:extLst>
                </p14:cNvPr>
                <p14:cNvContentPartPr/>
                <p14:nvPr/>
              </p14:nvContentPartPr>
              <p14:xfrm>
                <a:off x="1009353" y="3106828"/>
                <a:ext cx="251280" cy="156960"/>
              </p14:xfrm>
            </p:contentPart>
          </mc:Choice>
          <mc:Fallback>
            <p:pic>
              <p:nvPicPr>
                <p:cNvPr id="98" name="Ink 97">
                  <a:extLst>
                    <a:ext uri="{FF2B5EF4-FFF2-40B4-BE49-F238E27FC236}">
                      <a16:creationId xmlns:a16="http://schemas.microsoft.com/office/drawing/2014/main" id="{691B2752-761E-4758-952F-D00E7B39596E}"/>
                    </a:ext>
                  </a:extLst>
                </p:cNvPr>
                <p:cNvPicPr/>
                <p:nvPr/>
              </p:nvPicPr>
              <p:blipFill>
                <a:blip r:embed="rId26"/>
                <a:stretch>
                  <a:fillRect/>
                </a:stretch>
              </p:blipFill>
              <p:spPr>
                <a:xfrm>
                  <a:off x="1000713" y="3097828"/>
                  <a:ext cx="26892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99" name="Ink 98">
                  <a:extLst>
                    <a:ext uri="{FF2B5EF4-FFF2-40B4-BE49-F238E27FC236}">
                      <a16:creationId xmlns:a16="http://schemas.microsoft.com/office/drawing/2014/main" id="{97EF3745-4D83-4B34-A8BE-D4E95A09D491}"/>
                    </a:ext>
                  </a:extLst>
                </p14:cNvPr>
                <p14:cNvContentPartPr/>
                <p14:nvPr/>
              </p14:nvContentPartPr>
              <p14:xfrm>
                <a:off x="1066233" y="3186748"/>
                <a:ext cx="345240" cy="130320"/>
              </p14:xfrm>
            </p:contentPart>
          </mc:Choice>
          <mc:Fallback>
            <p:pic>
              <p:nvPicPr>
                <p:cNvPr id="99" name="Ink 98">
                  <a:extLst>
                    <a:ext uri="{FF2B5EF4-FFF2-40B4-BE49-F238E27FC236}">
                      <a16:creationId xmlns:a16="http://schemas.microsoft.com/office/drawing/2014/main" id="{97EF3745-4D83-4B34-A8BE-D4E95A09D491}"/>
                    </a:ext>
                  </a:extLst>
                </p:cNvPr>
                <p:cNvPicPr/>
                <p:nvPr/>
              </p:nvPicPr>
              <p:blipFill>
                <a:blip r:embed="rId28"/>
                <a:stretch>
                  <a:fillRect/>
                </a:stretch>
              </p:blipFill>
              <p:spPr>
                <a:xfrm>
                  <a:off x="1057233" y="3178108"/>
                  <a:ext cx="3628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00" name="Ink 99">
                  <a:extLst>
                    <a:ext uri="{FF2B5EF4-FFF2-40B4-BE49-F238E27FC236}">
                      <a16:creationId xmlns:a16="http://schemas.microsoft.com/office/drawing/2014/main" id="{66C598C9-97BE-4E3F-A7F0-E67A0AEE5A92}"/>
                    </a:ext>
                  </a:extLst>
                </p14:cNvPr>
                <p14:cNvContentPartPr/>
                <p14:nvPr/>
              </p14:nvContentPartPr>
              <p14:xfrm>
                <a:off x="1272513" y="3222388"/>
                <a:ext cx="414360" cy="123480"/>
              </p14:xfrm>
            </p:contentPart>
          </mc:Choice>
          <mc:Fallback>
            <p:pic>
              <p:nvPicPr>
                <p:cNvPr id="100" name="Ink 99">
                  <a:extLst>
                    <a:ext uri="{FF2B5EF4-FFF2-40B4-BE49-F238E27FC236}">
                      <a16:creationId xmlns:a16="http://schemas.microsoft.com/office/drawing/2014/main" id="{66C598C9-97BE-4E3F-A7F0-E67A0AEE5A92}"/>
                    </a:ext>
                  </a:extLst>
                </p:cNvPr>
                <p:cNvPicPr/>
                <p:nvPr/>
              </p:nvPicPr>
              <p:blipFill>
                <a:blip r:embed="rId30"/>
                <a:stretch>
                  <a:fillRect/>
                </a:stretch>
              </p:blipFill>
              <p:spPr>
                <a:xfrm>
                  <a:off x="1263873" y="3213748"/>
                  <a:ext cx="4320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76" name="Ink 75">
                  <a:extLst>
                    <a:ext uri="{FF2B5EF4-FFF2-40B4-BE49-F238E27FC236}">
                      <a16:creationId xmlns:a16="http://schemas.microsoft.com/office/drawing/2014/main" id="{00FD26E4-5C90-4AF4-9CB1-B48C04DD0605}"/>
                    </a:ext>
                  </a:extLst>
                </p14:cNvPr>
                <p14:cNvContentPartPr/>
                <p14:nvPr/>
              </p14:nvContentPartPr>
              <p14:xfrm>
                <a:off x="1473393" y="1712908"/>
                <a:ext cx="655200" cy="232920"/>
              </p14:xfrm>
            </p:contentPart>
          </mc:Choice>
          <mc:Fallback>
            <p:pic>
              <p:nvPicPr>
                <p:cNvPr id="76" name="Ink 75">
                  <a:extLst>
                    <a:ext uri="{FF2B5EF4-FFF2-40B4-BE49-F238E27FC236}">
                      <a16:creationId xmlns:a16="http://schemas.microsoft.com/office/drawing/2014/main" id="{00FD26E4-5C90-4AF4-9CB1-B48C04DD0605}"/>
                    </a:ext>
                  </a:extLst>
                </p:cNvPr>
                <p:cNvPicPr/>
                <p:nvPr/>
              </p:nvPicPr>
              <p:blipFill>
                <a:blip r:embed="rId32"/>
                <a:stretch>
                  <a:fillRect/>
                </a:stretch>
              </p:blipFill>
              <p:spPr>
                <a:xfrm>
                  <a:off x="1464753" y="1704268"/>
                  <a:ext cx="67284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77" name="Ink 76">
                  <a:extLst>
                    <a:ext uri="{FF2B5EF4-FFF2-40B4-BE49-F238E27FC236}">
                      <a16:creationId xmlns:a16="http://schemas.microsoft.com/office/drawing/2014/main" id="{08F1A6E9-FDC4-4E2A-9B0B-122B7A20AFDE}"/>
                    </a:ext>
                  </a:extLst>
                </p14:cNvPr>
                <p14:cNvContentPartPr/>
                <p14:nvPr/>
              </p14:nvContentPartPr>
              <p14:xfrm>
                <a:off x="1009353" y="1766188"/>
                <a:ext cx="384480" cy="104400"/>
              </p14:xfrm>
            </p:contentPart>
          </mc:Choice>
          <mc:Fallback>
            <p:pic>
              <p:nvPicPr>
                <p:cNvPr id="77" name="Ink 76">
                  <a:extLst>
                    <a:ext uri="{FF2B5EF4-FFF2-40B4-BE49-F238E27FC236}">
                      <a16:creationId xmlns:a16="http://schemas.microsoft.com/office/drawing/2014/main" id="{08F1A6E9-FDC4-4E2A-9B0B-122B7A20AFDE}"/>
                    </a:ext>
                  </a:extLst>
                </p:cNvPr>
                <p:cNvPicPr/>
                <p:nvPr/>
              </p:nvPicPr>
              <p:blipFill>
                <a:blip r:embed="rId34"/>
                <a:stretch>
                  <a:fillRect/>
                </a:stretch>
              </p:blipFill>
              <p:spPr>
                <a:xfrm>
                  <a:off x="1000353" y="1757548"/>
                  <a:ext cx="40212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78" name="Ink 77">
                  <a:extLst>
                    <a:ext uri="{FF2B5EF4-FFF2-40B4-BE49-F238E27FC236}">
                      <a16:creationId xmlns:a16="http://schemas.microsoft.com/office/drawing/2014/main" id="{A01EF909-53C9-4F19-80AF-00ED25359E80}"/>
                    </a:ext>
                  </a:extLst>
                </p14:cNvPr>
                <p14:cNvContentPartPr/>
                <p14:nvPr/>
              </p14:nvContentPartPr>
              <p14:xfrm>
                <a:off x="1006473" y="1819468"/>
                <a:ext cx="440640" cy="124560"/>
              </p14:xfrm>
            </p:contentPart>
          </mc:Choice>
          <mc:Fallback>
            <p:pic>
              <p:nvPicPr>
                <p:cNvPr id="78" name="Ink 77">
                  <a:extLst>
                    <a:ext uri="{FF2B5EF4-FFF2-40B4-BE49-F238E27FC236}">
                      <a16:creationId xmlns:a16="http://schemas.microsoft.com/office/drawing/2014/main" id="{A01EF909-53C9-4F19-80AF-00ED25359E80}"/>
                    </a:ext>
                  </a:extLst>
                </p:cNvPr>
                <p:cNvPicPr/>
                <p:nvPr/>
              </p:nvPicPr>
              <p:blipFill>
                <a:blip r:embed="rId36"/>
                <a:stretch>
                  <a:fillRect/>
                </a:stretch>
              </p:blipFill>
              <p:spPr>
                <a:xfrm>
                  <a:off x="997473" y="1810468"/>
                  <a:ext cx="45828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81" name="Ink 80">
                  <a:extLst>
                    <a:ext uri="{FF2B5EF4-FFF2-40B4-BE49-F238E27FC236}">
                      <a16:creationId xmlns:a16="http://schemas.microsoft.com/office/drawing/2014/main" id="{2CA747E7-AD08-4EA4-84A2-ED63C258B57D}"/>
                    </a:ext>
                  </a:extLst>
                </p14:cNvPr>
                <p14:cNvContentPartPr/>
                <p14:nvPr/>
              </p14:nvContentPartPr>
              <p14:xfrm>
                <a:off x="1183953" y="1846468"/>
                <a:ext cx="280800" cy="154440"/>
              </p14:xfrm>
            </p:contentPart>
          </mc:Choice>
          <mc:Fallback>
            <p:pic>
              <p:nvPicPr>
                <p:cNvPr id="81" name="Ink 80">
                  <a:extLst>
                    <a:ext uri="{FF2B5EF4-FFF2-40B4-BE49-F238E27FC236}">
                      <a16:creationId xmlns:a16="http://schemas.microsoft.com/office/drawing/2014/main" id="{2CA747E7-AD08-4EA4-84A2-ED63C258B57D}"/>
                    </a:ext>
                  </a:extLst>
                </p:cNvPr>
                <p:cNvPicPr/>
                <p:nvPr/>
              </p:nvPicPr>
              <p:blipFill>
                <a:blip r:embed="rId38"/>
                <a:stretch>
                  <a:fillRect/>
                </a:stretch>
              </p:blipFill>
              <p:spPr>
                <a:xfrm>
                  <a:off x="1175313" y="1837468"/>
                  <a:ext cx="29844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82" name="Ink 81">
                  <a:extLst>
                    <a:ext uri="{FF2B5EF4-FFF2-40B4-BE49-F238E27FC236}">
                      <a16:creationId xmlns:a16="http://schemas.microsoft.com/office/drawing/2014/main" id="{28A85669-ABE3-4EB6-8BE8-CE954BEF63F7}"/>
                    </a:ext>
                  </a:extLst>
                </p14:cNvPr>
                <p14:cNvContentPartPr/>
                <p14:nvPr/>
              </p14:nvContentPartPr>
              <p14:xfrm>
                <a:off x="1270713" y="1899748"/>
                <a:ext cx="380520" cy="102240"/>
              </p14:xfrm>
            </p:contentPart>
          </mc:Choice>
          <mc:Fallback>
            <p:pic>
              <p:nvPicPr>
                <p:cNvPr id="82" name="Ink 81">
                  <a:extLst>
                    <a:ext uri="{FF2B5EF4-FFF2-40B4-BE49-F238E27FC236}">
                      <a16:creationId xmlns:a16="http://schemas.microsoft.com/office/drawing/2014/main" id="{28A85669-ABE3-4EB6-8BE8-CE954BEF63F7}"/>
                    </a:ext>
                  </a:extLst>
                </p:cNvPr>
                <p:cNvPicPr/>
                <p:nvPr/>
              </p:nvPicPr>
              <p:blipFill>
                <a:blip r:embed="rId40"/>
                <a:stretch>
                  <a:fillRect/>
                </a:stretch>
              </p:blipFill>
              <p:spPr>
                <a:xfrm>
                  <a:off x="1262073" y="1890748"/>
                  <a:ext cx="39816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83" name="Ink 82">
                  <a:extLst>
                    <a:ext uri="{FF2B5EF4-FFF2-40B4-BE49-F238E27FC236}">
                      <a16:creationId xmlns:a16="http://schemas.microsoft.com/office/drawing/2014/main" id="{C04136B7-5E41-42AF-872C-AD2896076FEA}"/>
                    </a:ext>
                  </a:extLst>
                </p14:cNvPr>
                <p14:cNvContentPartPr/>
                <p14:nvPr/>
              </p14:nvContentPartPr>
              <p14:xfrm>
                <a:off x="1496793" y="1944028"/>
                <a:ext cx="367560" cy="134280"/>
              </p14:xfrm>
            </p:contentPart>
          </mc:Choice>
          <mc:Fallback>
            <p:pic>
              <p:nvPicPr>
                <p:cNvPr id="83" name="Ink 82">
                  <a:extLst>
                    <a:ext uri="{FF2B5EF4-FFF2-40B4-BE49-F238E27FC236}">
                      <a16:creationId xmlns:a16="http://schemas.microsoft.com/office/drawing/2014/main" id="{C04136B7-5E41-42AF-872C-AD2896076FEA}"/>
                    </a:ext>
                  </a:extLst>
                </p:cNvPr>
                <p:cNvPicPr/>
                <p:nvPr/>
              </p:nvPicPr>
              <p:blipFill>
                <a:blip r:embed="rId42"/>
                <a:stretch>
                  <a:fillRect/>
                </a:stretch>
              </p:blipFill>
              <p:spPr>
                <a:xfrm>
                  <a:off x="1488153" y="1935388"/>
                  <a:ext cx="38520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84" name="Ink 83">
                  <a:extLst>
                    <a:ext uri="{FF2B5EF4-FFF2-40B4-BE49-F238E27FC236}">
                      <a16:creationId xmlns:a16="http://schemas.microsoft.com/office/drawing/2014/main" id="{B2348630-3269-4485-8058-90035B96DDF1}"/>
                    </a:ext>
                  </a:extLst>
                </p14:cNvPr>
                <p14:cNvContentPartPr/>
                <p14:nvPr/>
              </p14:nvContentPartPr>
              <p14:xfrm>
                <a:off x="1288713" y="2270908"/>
                <a:ext cx="95040" cy="65160"/>
              </p14:xfrm>
            </p:contentPart>
          </mc:Choice>
          <mc:Fallback>
            <p:pic>
              <p:nvPicPr>
                <p:cNvPr id="84" name="Ink 83">
                  <a:extLst>
                    <a:ext uri="{FF2B5EF4-FFF2-40B4-BE49-F238E27FC236}">
                      <a16:creationId xmlns:a16="http://schemas.microsoft.com/office/drawing/2014/main" id="{B2348630-3269-4485-8058-90035B96DDF1}"/>
                    </a:ext>
                  </a:extLst>
                </p:cNvPr>
                <p:cNvPicPr/>
                <p:nvPr/>
              </p:nvPicPr>
              <p:blipFill>
                <a:blip r:embed="rId44"/>
                <a:stretch>
                  <a:fillRect/>
                </a:stretch>
              </p:blipFill>
              <p:spPr>
                <a:xfrm>
                  <a:off x="1280073" y="2261908"/>
                  <a:ext cx="1126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85" name="Ink 84">
                  <a:extLst>
                    <a:ext uri="{FF2B5EF4-FFF2-40B4-BE49-F238E27FC236}">
                      <a16:creationId xmlns:a16="http://schemas.microsoft.com/office/drawing/2014/main" id="{28E3D433-B0B9-496C-8F70-83D271402B8B}"/>
                    </a:ext>
                  </a:extLst>
                </p14:cNvPr>
                <p14:cNvContentPartPr/>
                <p14:nvPr/>
              </p14:nvContentPartPr>
              <p14:xfrm>
                <a:off x="709473" y="2298988"/>
                <a:ext cx="560160" cy="178920"/>
              </p14:xfrm>
            </p:contentPart>
          </mc:Choice>
          <mc:Fallback>
            <p:pic>
              <p:nvPicPr>
                <p:cNvPr id="85" name="Ink 84">
                  <a:extLst>
                    <a:ext uri="{FF2B5EF4-FFF2-40B4-BE49-F238E27FC236}">
                      <a16:creationId xmlns:a16="http://schemas.microsoft.com/office/drawing/2014/main" id="{28E3D433-B0B9-496C-8F70-83D271402B8B}"/>
                    </a:ext>
                  </a:extLst>
                </p:cNvPr>
                <p:cNvPicPr/>
                <p:nvPr/>
              </p:nvPicPr>
              <p:blipFill>
                <a:blip r:embed="rId46"/>
                <a:stretch>
                  <a:fillRect/>
                </a:stretch>
              </p:blipFill>
              <p:spPr>
                <a:xfrm>
                  <a:off x="700473" y="2289988"/>
                  <a:ext cx="57780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86" name="Ink 85">
                  <a:extLst>
                    <a:ext uri="{FF2B5EF4-FFF2-40B4-BE49-F238E27FC236}">
                      <a16:creationId xmlns:a16="http://schemas.microsoft.com/office/drawing/2014/main" id="{BB5D6579-1E05-4F5A-A130-772271BABC1F}"/>
                    </a:ext>
                  </a:extLst>
                </p14:cNvPr>
                <p14:cNvContentPartPr/>
                <p14:nvPr/>
              </p14:nvContentPartPr>
              <p14:xfrm>
                <a:off x="1402113" y="2316988"/>
                <a:ext cx="718920" cy="198360"/>
              </p14:xfrm>
            </p:contentPart>
          </mc:Choice>
          <mc:Fallback>
            <p:pic>
              <p:nvPicPr>
                <p:cNvPr id="86" name="Ink 85">
                  <a:extLst>
                    <a:ext uri="{FF2B5EF4-FFF2-40B4-BE49-F238E27FC236}">
                      <a16:creationId xmlns:a16="http://schemas.microsoft.com/office/drawing/2014/main" id="{BB5D6579-1E05-4F5A-A130-772271BABC1F}"/>
                    </a:ext>
                  </a:extLst>
                </p:cNvPr>
                <p:cNvPicPr/>
                <p:nvPr/>
              </p:nvPicPr>
              <p:blipFill>
                <a:blip r:embed="rId48"/>
                <a:stretch>
                  <a:fillRect/>
                </a:stretch>
              </p:blipFill>
              <p:spPr>
                <a:xfrm>
                  <a:off x="1393473" y="2307988"/>
                  <a:ext cx="7365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89" name="Ink 88">
                  <a:extLst>
                    <a:ext uri="{FF2B5EF4-FFF2-40B4-BE49-F238E27FC236}">
                      <a16:creationId xmlns:a16="http://schemas.microsoft.com/office/drawing/2014/main" id="{8A0E66C7-14A0-4819-B01C-C7DE462D112C}"/>
                    </a:ext>
                  </a:extLst>
                </p14:cNvPr>
                <p14:cNvContentPartPr/>
                <p14:nvPr/>
              </p14:nvContentPartPr>
              <p14:xfrm>
                <a:off x="891633" y="2343268"/>
                <a:ext cx="369360" cy="149040"/>
              </p14:xfrm>
            </p:contentPart>
          </mc:Choice>
          <mc:Fallback>
            <p:pic>
              <p:nvPicPr>
                <p:cNvPr id="89" name="Ink 88">
                  <a:extLst>
                    <a:ext uri="{FF2B5EF4-FFF2-40B4-BE49-F238E27FC236}">
                      <a16:creationId xmlns:a16="http://schemas.microsoft.com/office/drawing/2014/main" id="{8A0E66C7-14A0-4819-B01C-C7DE462D112C}"/>
                    </a:ext>
                  </a:extLst>
                </p:cNvPr>
                <p:cNvPicPr/>
                <p:nvPr/>
              </p:nvPicPr>
              <p:blipFill>
                <a:blip r:embed="rId50"/>
                <a:stretch>
                  <a:fillRect/>
                </a:stretch>
              </p:blipFill>
              <p:spPr>
                <a:xfrm>
                  <a:off x="882633" y="2334628"/>
                  <a:ext cx="3870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90" name="Ink 89">
                  <a:extLst>
                    <a:ext uri="{FF2B5EF4-FFF2-40B4-BE49-F238E27FC236}">
                      <a16:creationId xmlns:a16="http://schemas.microsoft.com/office/drawing/2014/main" id="{19954A60-168D-4133-B2BC-3726BDED6FC8}"/>
                    </a:ext>
                  </a:extLst>
                </p14:cNvPr>
                <p14:cNvContentPartPr/>
                <p14:nvPr/>
              </p14:nvContentPartPr>
              <p14:xfrm>
                <a:off x="1034913" y="2476828"/>
                <a:ext cx="305280" cy="70920"/>
              </p14:xfrm>
            </p:contentPart>
          </mc:Choice>
          <mc:Fallback>
            <p:pic>
              <p:nvPicPr>
                <p:cNvPr id="90" name="Ink 89">
                  <a:extLst>
                    <a:ext uri="{FF2B5EF4-FFF2-40B4-BE49-F238E27FC236}">
                      <a16:creationId xmlns:a16="http://schemas.microsoft.com/office/drawing/2014/main" id="{19954A60-168D-4133-B2BC-3726BDED6FC8}"/>
                    </a:ext>
                  </a:extLst>
                </p:cNvPr>
                <p:cNvPicPr/>
                <p:nvPr/>
              </p:nvPicPr>
              <p:blipFill>
                <a:blip r:embed="rId52"/>
                <a:stretch>
                  <a:fillRect/>
                </a:stretch>
              </p:blipFill>
              <p:spPr>
                <a:xfrm>
                  <a:off x="1026273" y="2467828"/>
                  <a:ext cx="32292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92" name="Ink 91">
                  <a:extLst>
                    <a:ext uri="{FF2B5EF4-FFF2-40B4-BE49-F238E27FC236}">
                      <a16:creationId xmlns:a16="http://schemas.microsoft.com/office/drawing/2014/main" id="{18462EBC-63A1-4F04-9F24-F429CFDBFA48}"/>
                    </a:ext>
                  </a:extLst>
                </p14:cNvPr>
                <p14:cNvContentPartPr/>
                <p14:nvPr/>
              </p14:nvContentPartPr>
              <p14:xfrm>
                <a:off x="1158033" y="2432188"/>
                <a:ext cx="591480" cy="208800"/>
              </p14:xfrm>
            </p:contentPart>
          </mc:Choice>
          <mc:Fallback>
            <p:pic>
              <p:nvPicPr>
                <p:cNvPr id="92" name="Ink 91">
                  <a:extLst>
                    <a:ext uri="{FF2B5EF4-FFF2-40B4-BE49-F238E27FC236}">
                      <a16:creationId xmlns:a16="http://schemas.microsoft.com/office/drawing/2014/main" id="{18462EBC-63A1-4F04-9F24-F429CFDBFA48}"/>
                    </a:ext>
                  </a:extLst>
                </p:cNvPr>
                <p:cNvPicPr/>
                <p:nvPr/>
              </p:nvPicPr>
              <p:blipFill>
                <a:blip r:embed="rId54"/>
                <a:stretch>
                  <a:fillRect/>
                </a:stretch>
              </p:blipFill>
              <p:spPr>
                <a:xfrm>
                  <a:off x="1149033" y="2423548"/>
                  <a:ext cx="60912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04" name="Ink 103">
                  <a:extLst>
                    <a:ext uri="{FF2B5EF4-FFF2-40B4-BE49-F238E27FC236}">
                      <a16:creationId xmlns:a16="http://schemas.microsoft.com/office/drawing/2014/main" id="{6FE4633E-8B10-4187-8421-7DD8EE0D41BF}"/>
                    </a:ext>
                  </a:extLst>
                </p14:cNvPr>
                <p14:cNvContentPartPr/>
                <p14:nvPr/>
              </p14:nvContentPartPr>
              <p14:xfrm>
                <a:off x="920073" y="2520748"/>
                <a:ext cx="153720" cy="100440"/>
              </p14:xfrm>
            </p:contentPart>
          </mc:Choice>
          <mc:Fallback>
            <p:pic>
              <p:nvPicPr>
                <p:cNvPr id="104" name="Ink 103">
                  <a:extLst>
                    <a:ext uri="{FF2B5EF4-FFF2-40B4-BE49-F238E27FC236}">
                      <a16:creationId xmlns:a16="http://schemas.microsoft.com/office/drawing/2014/main" id="{6FE4633E-8B10-4187-8421-7DD8EE0D41BF}"/>
                    </a:ext>
                  </a:extLst>
                </p:cNvPr>
                <p:cNvPicPr/>
                <p:nvPr/>
              </p:nvPicPr>
              <p:blipFill>
                <a:blip r:embed="rId56"/>
                <a:stretch>
                  <a:fillRect/>
                </a:stretch>
              </p:blipFill>
              <p:spPr>
                <a:xfrm>
                  <a:off x="911433" y="2512108"/>
                  <a:ext cx="17136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06" name="Ink 105">
                  <a:extLst>
                    <a:ext uri="{FF2B5EF4-FFF2-40B4-BE49-F238E27FC236}">
                      <a16:creationId xmlns:a16="http://schemas.microsoft.com/office/drawing/2014/main" id="{3C2AFAD2-B217-412B-929B-7495747F8AF4}"/>
                    </a:ext>
                  </a:extLst>
                </p14:cNvPr>
                <p14:cNvContentPartPr/>
                <p14:nvPr/>
              </p14:nvContentPartPr>
              <p14:xfrm>
                <a:off x="895233" y="2041228"/>
                <a:ext cx="46800" cy="539280"/>
              </p14:xfrm>
            </p:contentPart>
          </mc:Choice>
          <mc:Fallback>
            <p:pic>
              <p:nvPicPr>
                <p:cNvPr id="106" name="Ink 105">
                  <a:extLst>
                    <a:ext uri="{FF2B5EF4-FFF2-40B4-BE49-F238E27FC236}">
                      <a16:creationId xmlns:a16="http://schemas.microsoft.com/office/drawing/2014/main" id="{3C2AFAD2-B217-412B-929B-7495747F8AF4}"/>
                    </a:ext>
                  </a:extLst>
                </p:cNvPr>
                <p:cNvPicPr/>
                <p:nvPr/>
              </p:nvPicPr>
              <p:blipFill>
                <a:blip r:embed="rId58"/>
                <a:stretch>
                  <a:fillRect/>
                </a:stretch>
              </p:blipFill>
              <p:spPr>
                <a:xfrm>
                  <a:off x="886593" y="2032588"/>
                  <a:ext cx="64440" cy="5569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08" name="Ink 107">
                  <a:extLst>
                    <a:ext uri="{FF2B5EF4-FFF2-40B4-BE49-F238E27FC236}">
                      <a16:creationId xmlns:a16="http://schemas.microsoft.com/office/drawing/2014/main" id="{783E1A29-D057-4A88-ADC6-30CBF2A58EFD}"/>
                    </a:ext>
                  </a:extLst>
                </p14:cNvPr>
                <p14:cNvContentPartPr/>
                <p14:nvPr/>
              </p14:nvContentPartPr>
              <p14:xfrm>
                <a:off x="832233" y="2618308"/>
                <a:ext cx="135360" cy="681120"/>
              </p14:xfrm>
            </p:contentPart>
          </mc:Choice>
          <mc:Fallback>
            <p:pic>
              <p:nvPicPr>
                <p:cNvPr id="108" name="Ink 107">
                  <a:extLst>
                    <a:ext uri="{FF2B5EF4-FFF2-40B4-BE49-F238E27FC236}">
                      <a16:creationId xmlns:a16="http://schemas.microsoft.com/office/drawing/2014/main" id="{783E1A29-D057-4A88-ADC6-30CBF2A58EFD}"/>
                    </a:ext>
                  </a:extLst>
                </p:cNvPr>
                <p:cNvPicPr/>
                <p:nvPr/>
              </p:nvPicPr>
              <p:blipFill>
                <a:blip r:embed="rId60"/>
                <a:stretch>
                  <a:fillRect/>
                </a:stretch>
              </p:blipFill>
              <p:spPr>
                <a:xfrm>
                  <a:off x="823593" y="2609668"/>
                  <a:ext cx="153000" cy="6987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09" name="Ink 108">
                  <a:extLst>
                    <a:ext uri="{FF2B5EF4-FFF2-40B4-BE49-F238E27FC236}">
                      <a16:creationId xmlns:a16="http://schemas.microsoft.com/office/drawing/2014/main" id="{BD0ABE0C-020D-4E70-9884-42C9EC9EDAEA}"/>
                    </a:ext>
                  </a:extLst>
                </p14:cNvPr>
                <p14:cNvContentPartPr/>
                <p14:nvPr/>
              </p14:nvContentPartPr>
              <p14:xfrm>
                <a:off x="920433" y="3301948"/>
                <a:ext cx="120600" cy="127440"/>
              </p14:xfrm>
            </p:contentPart>
          </mc:Choice>
          <mc:Fallback>
            <p:pic>
              <p:nvPicPr>
                <p:cNvPr id="109" name="Ink 108">
                  <a:extLst>
                    <a:ext uri="{FF2B5EF4-FFF2-40B4-BE49-F238E27FC236}">
                      <a16:creationId xmlns:a16="http://schemas.microsoft.com/office/drawing/2014/main" id="{BD0ABE0C-020D-4E70-9884-42C9EC9EDAEA}"/>
                    </a:ext>
                  </a:extLst>
                </p:cNvPr>
                <p:cNvPicPr/>
                <p:nvPr/>
              </p:nvPicPr>
              <p:blipFill>
                <a:blip r:embed="rId62"/>
                <a:stretch>
                  <a:fillRect/>
                </a:stretch>
              </p:blipFill>
              <p:spPr>
                <a:xfrm>
                  <a:off x="911793" y="3293308"/>
                  <a:ext cx="1382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10" name="Ink 109">
                  <a:extLst>
                    <a:ext uri="{FF2B5EF4-FFF2-40B4-BE49-F238E27FC236}">
                      <a16:creationId xmlns:a16="http://schemas.microsoft.com/office/drawing/2014/main" id="{C30F1994-08E7-401F-B3CF-2B6199BC42C6}"/>
                    </a:ext>
                  </a:extLst>
                </p14:cNvPr>
                <p14:cNvContentPartPr/>
                <p14:nvPr/>
              </p14:nvContentPartPr>
              <p14:xfrm>
                <a:off x="499953" y="3453148"/>
                <a:ext cx="468000" cy="345600"/>
              </p14:xfrm>
            </p:contentPart>
          </mc:Choice>
          <mc:Fallback>
            <p:pic>
              <p:nvPicPr>
                <p:cNvPr id="110" name="Ink 109">
                  <a:extLst>
                    <a:ext uri="{FF2B5EF4-FFF2-40B4-BE49-F238E27FC236}">
                      <a16:creationId xmlns:a16="http://schemas.microsoft.com/office/drawing/2014/main" id="{C30F1994-08E7-401F-B3CF-2B6199BC42C6}"/>
                    </a:ext>
                  </a:extLst>
                </p:cNvPr>
                <p:cNvPicPr/>
                <p:nvPr/>
              </p:nvPicPr>
              <p:blipFill>
                <a:blip r:embed="rId64"/>
                <a:stretch>
                  <a:fillRect/>
                </a:stretch>
              </p:blipFill>
              <p:spPr>
                <a:xfrm>
                  <a:off x="490953" y="3444148"/>
                  <a:ext cx="485640" cy="363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5">
            <p14:nvContentPartPr>
              <p14:cNvPr id="112" name="Ink 111">
                <a:extLst>
                  <a:ext uri="{FF2B5EF4-FFF2-40B4-BE49-F238E27FC236}">
                    <a16:creationId xmlns:a16="http://schemas.microsoft.com/office/drawing/2014/main" id="{3E1A84BE-0600-4B06-BDFF-7BE692E042E8}"/>
                  </a:ext>
                </a:extLst>
              </p14:cNvPr>
              <p14:cNvContentPartPr/>
              <p14:nvPr/>
            </p14:nvContentPartPr>
            <p14:xfrm>
              <a:off x="1118433" y="4181068"/>
              <a:ext cx="1698840" cy="107640"/>
            </p14:xfrm>
          </p:contentPart>
        </mc:Choice>
        <mc:Fallback>
          <p:pic>
            <p:nvPicPr>
              <p:cNvPr id="112" name="Ink 111">
                <a:extLst>
                  <a:ext uri="{FF2B5EF4-FFF2-40B4-BE49-F238E27FC236}">
                    <a16:creationId xmlns:a16="http://schemas.microsoft.com/office/drawing/2014/main" id="{3E1A84BE-0600-4B06-BDFF-7BE692E042E8}"/>
                  </a:ext>
                </a:extLst>
              </p:cNvPr>
              <p:cNvPicPr/>
              <p:nvPr/>
            </p:nvPicPr>
            <p:blipFill>
              <a:blip r:embed="rId66"/>
              <a:stretch>
                <a:fillRect/>
              </a:stretch>
            </p:blipFill>
            <p:spPr>
              <a:xfrm>
                <a:off x="1109433" y="4172428"/>
                <a:ext cx="17164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13" name="Ink 112">
                <a:extLst>
                  <a:ext uri="{FF2B5EF4-FFF2-40B4-BE49-F238E27FC236}">
                    <a16:creationId xmlns:a16="http://schemas.microsoft.com/office/drawing/2014/main" id="{6C5A6FFC-76CC-443E-B518-D3B0F84A9AB5}"/>
                  </a:ext>
                </a:extLst>
              </p14:cNvPr>
              <p14:cNvContentPartPr/>
              <p14:nvPr/>
            </p14:nvContentPartPr>
            <p14:xfrm>
              <a:off x="3444393" y="4154428"/>
              <a:ext cx="5230800" cy="81000"/>
            </p14:xfrm>
          </p:contentPart>
        </mc:Choice>
        <mc:Fallback>
          <p:pic>
            <p:nvPicPr>
              <p:cNvPr id="113" name="Ink 112">
                <a:extLst>
                  <a:ext uri="{FF2B5EF4-FFF2-40B4-BE49-F238E27FC236}">
                    <a16:creationId xmlns:a16="http://schemas.microsoft.com/office/drawing/2014/main" id="{6C5A6FFC-76CC-443E-B518-D3B0F84A9AB5}"/>
                  </a:ext>
                </a:extLst>
              </p:cNvPr>
              <p:cNvPicPr/>
              <p:nvPr/>
            </p:nvPicPr>
            <p:blipFill>
              <a:blip r:embed="rId68"/>
              <a:stretch>
                <a:fillRect/>
              </a:stretch>
            </p:blipFill>
            <p:spPr>
              <a:xfrm>
                <a:off x="3435393" y="4145428"/>
                <a:ext cx="52484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14" name="Ink 113">
                <a:extLst>
                  <a:ext uri="{FF2B5EF4-FFF2-40B4-BE49-F238E27FC236}">
                    <a16:creationId xmlns:a16="http://schemas.microsoft.com/office/drawing/2014/main" id="{731C5837-B105-48D6-9641-5700664C77FD}"/>
                  </a:ext>
                </a:extLst>
              </p14:cNvPr>
              <p14:cNvContentPartPr/>
              <p14:nvPr/>
            </p14:nvContentPartPr>
            <p14:xfrm>
              <a:off x="9605073" y="4172068"/>
              <a:ext cx="753840" cy="54000"/>
            </p14:xfrm>
          </p:contentPart>
        </mc:Choice>
        <mc:Fallback>
          <p:pic>
            <p:nvPicPr>
              <p:cNvPr id="114" name="Ink 113">
                <a:extLst>
                  <a:ext uri="{FF2B5EF4-FFF2-40B4-BE49-F238E27FC236}">
                    <a16:creationId xmlns:a16="http://schemas.microsoft.com/office/drawing/2014/main" id="{731C5837-B105-48D6-9641-5700664C77FD}"/>
                  </a:ext>
                </a:extLst>
              </p:cNvPr>
              <p:cNvPicPr/>
              <p:nvPr/>
            </p:nvPicPr>
            <p:blipFill>
              <a:blip r:embed="rId70"/>
              <a:stretch>
                <a:fillRect/>
              </a:stretch>
            </p:blipFill>
            <p:spPr>
              <a:xfrm>
                <a:off x="9596433" y="4163068"/>
                <a:ext cx="7714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15" name="Ink 114">
                <a:extLst>
                  <a:ext uri="{FF2B5EF4-FFF2-40B4-BE49-F238E27FC236}">
                    <a16:creationId xmlns:a16="http://schemas.microsoft.com/office/drawing/2014/main" id="{AD1F4720-1DF7-48C5-B4EA-C4AFC104F078}"/>
                  </a:ext>
                </a:extLst>
              </p14:cNvPr>
              <p14:cNvContentPartPr/>
              <p14:nvPr/>
            </p14:nvContentPartPr>
            <p14:xfrm>
              <a:off x="3479673" y="5068828"/>
              <a:ext cx="5108760" cy="401040"/>
            </p14:xfrm>
          </p:contentPart>
        </mc:Choice>
        <mc:Fallback>
          <p:pic>
            <p:nvPicPr>
              <p:cNvPr id="115" name="Ink 114">
                <a:extLst>
                  <a:ext uri="{FF2B5EF4-FFF2-40B4-BE49-F238E27FC236}">
                    <a16:creationId xmlns:a16="http://schemas.microsoft.com/office/drawing/2014/main" id="{AD1F4720-1DF7-48C5-B4EA-C4AFC104F078}"/>
                  </a:ext>
                </a:extLst>
              </p:cNvPr>
              <p:cNvPicPr/>
              <p:nvPr/>
            </p:nvPicPr>
            <p:blipFill>
              <a:blip r:embed="rId72"/>
              <a:stretch>
                <a:fillRect/>
              </a:stretch>
            </p:blipFill>
            <p:spPr>
              <a:xfrm>
                <a:off x="3470673" y="5059828"/>
                <a:ext cx="5126400" cy="4186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16" name="Ink 115">
                <a:extLst>
                  <a:ext uri="{FF2B5EF4-FFF2-40B4-BE49-F238E27FC236}">
                    <a16:creationId xmlns:a16="http://schemas.microsoft.com/office/drawing/2014/main" id="{EDD7BE78-2D57-4036-B33A-7263C6CA267C}"/>
                  </a:ext>
                </a:extLst>
              </p14:cNvPr>
              <p14:cNvContentPartPr/>
              <p14:nvPr/>
            </p14:nvContentPartPr>
            <p14:xfrm>
              <a:off x="5058633" y="4942468"/>
              <a:ext cx="171720" cy="262800"/>
            </p14:xfrm>
          </p:contentPart>
        </mc:Choice>
        <mc:Fallback>
          <p:pic>
            <p:nvPicPr>
              <p:cNvPr id="116" name="Ink 115">
                <a:extLst>
                  <a:ext uri="{FF2B5EF4-FFF2-40B4-BE49-F238E27FC236}">
                    <a16:creationId xmlns:a16="http://schemas.microsoft.com/office/drawing/2014/main" id="{EDD7BE78-2D57-4036-B33A-7263C6CA267C}"/>
                  </a:ext>
                </a:extLst>
              </p:cNvPr>
              <p:cNvPicPr/>
              <p:nvPr/>
            </p:nvPicPr>
            <p:blipFill>
              <a:blip r:embed="rId74"/>
              <a:stretch>
                <a:fillRect/>
              </a:stretch>
            </p:blipFill>
            <p:spPr>
              <a:xfrm>
                <a:off x="5049633" y="4933828"/>
                <a:ext cx="189360" cy="280440"/>
              </a:xfrm>
              <a:prstGeom prst="rect">
                <a:avLst/>
              </a:prstGeom>
            </p:spPr>
          </p:pic>
        </mc:Fallback>
      </mc:AlternateContent>
      <p:grpSp>
        <p:nvGrpSpPr>
          <p:cNvPr id="119" name="Group 118">
            <a:extLst>
              <a:ext uri="{FF2B5EF4-FFF2-40B4-BE49-F238E27FC236}">
                <a16:creationId xmlns:a16="http://schemas.microsoft.com/office/drawing/2014/main" id="{9711A7EE-0E4A-44AA-ACF6-EFEE69D215D7}"/>
              </a:ext>
            </a:extLst>
          </p:cNvPr>
          <p:cNvGrpSpPr/>
          <p:nvPr/>
        </p:nvGrpSpPr>
        <p:grpSpPr>
          <a:xfrm>
            <a:off x="1455393" y="6586948"/>
            <a:ext cx="604080" cy="108360"/>
            <a:chOff x="1455393" y="6586948"/>
            <a:chExt cx="604080" cy="108360"/>
          </a:xfrm>
        </p:grpSpPr>
        <mc:AlternateContent xmlns:mc="http://schemas.openxmlformats.org/markup-compatibility/2006">
          <mc:Choice xmlns:p14="http://schemas.microsoft.com/office/powerpoint/2010/main" Requires="p14">
            <p:contentPart p14:bwMode="auto" r:id="rId75">
              <p14:nvContentPartPr>
                <p14:cNvPr id="117" name="Ink 116">
                  <a:extLst>
                    <a:ext uri="{FF2B5EF4-FFF2-40B4-BE49-F238E27FC236}">
                      <a16:creationId xmlns:a16="http://schemas.microsoft.com/office/drawing/2014/main" id="{04CC4A4B-1AF2-4D40-9433-85420CDE6795}"/>
                    </a:ext>
                  </a:extLst>
                </p14:cNvPr>
                <p14:cNvContentPartPr/>
                <p14:nvPr/>
              </p14:nvContentPartPr>
              <p14:xfrm>
                <a:off x="1455393" y="6586948"/>
                <a:ext cx="604080" cy="27000"/>
              </p14:xfrm>
            </p:contentPart>
          </mc:Choice>
          <mc:Fallback>
            <p:pic>
              <p:nvPicPr>
                <p:cNvPr id="117" name="Ink 116">
                  <a:extLst>
                    <a:ext uri="{FF2B5EF4-FFF2-40B4-BE49-F238E27FC236}">
                      <a16:creationId xmlns:a16="http://schemas.microsoft.com/office/drawing/2014/main" id="{04CC4A4B-1AF2-4D40-9433-85420CDE6795}"/>
                    </a:ext>
                  </a:extLst>
                </p:cNvPr>
                <p:cNvPicPr/>
                <p:nvPr/>
              </p:nvPicPr>
              <p:blipFill>
                <a:blip r:embed="rId76"/>
                <a:stretch>
                  <a:fillRect/>
                </a:stretch>
              </p:blipFill>
              <p:spPr>
                <a:xfrm>
                  <a:off x="1446753" y="6578308"/>
                  <a:ext cx="6217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18" name="Ink 117">
                  <a:extLst>
                    <a:ext uri="{FF2B5EF4-FFF2-40B4-BE49-F238E27FC236}">
                      <a16:creationId xmlns:a16="http://schemas.microsoft.com/office/drawing/2014/main" id="{621035FA-015C-49FE-8C40-EAE6FE022E31}"/>
                    </a:ext>
                  </a:extLst>
                </p14:cNvPr>
                <p14:cNvContentPartPr/>
                <p14:nvPr/>
              </p14:nvContentPartPr>
              <p14:xfrm>
                <a:off x="1579953" y="6657868"/>
                <a:ext cx="423360" cy="37440"/>
              </p14:xfrm>
            </p:contentPart>
          </mc:Choice>
          <mc:Fallback>
            <p:pic>
              <p:nvPicPr>
                <p:cNvPr id="118" name="Ink 117">
                  <a:extLst>
                    <a:ext uri="{FF2B5EF4-FFF2-40B4-BE49-F238E27FC236}">
                      <a16:creationId xmlns:a16="http://schemas.microsoft.com/office/drawing/2014/main" id="{621035FA-015C-49FE-8C40-EAE6FE022E31}"/>
                    </a:ext>
                  </a:extLst>
                </p:cNvPr>
                <p:cNvPicPr/>
                <p:nvPr/>
              </p:nvPicPr>
              <p:blipFill>
                <a:blip r:embed="rId78"/>
                <a:stretch>
                  <a:fillRect/>
                </a:stretch>
              </p:blipFill>
              <p:spPr>
                <a:xfrm>
                  <a:off x="1571313" y="6648868"/>
                  <a:ext cx="441000" cy="55080"/>
                </a:xfrm>
                <a:prstGeom prst="rect">
                  <a:avLst/>
                </a:prstGeom>
              </p:spPr>
            </p:pic>
          </mc:Fallback>
        </mc:AlternateContent>
      </p:grpSp>
      <p:grpSp>
        <p:nvGrpSpPr>
          <p:cNvPr id="122" name="Group 121">
            <a:extLst>
              <a:ext uri="{FF2B5EF4-FFF2-40B4-BE49-F238E27FC236}">
                <a16:creationId xmlns:a16="http://schemas.microsoft.com/office/drawing/2014/main" id="{E4279725-DC6F-4943-8E36-068A133B1159}"/>
              </a:ext>
            </a:extLst>
          </p:cNvPr>
          <p:cNvGrpSpPr/>
          <p:nvPr/>
        </p:nvGrpSpPr>
        <p:grpSpPr>
          <a:xfrm>
            <a:off x="3426393" y="6613228"/>
            <a:ext cx="561240" cy="81000"/>
            <a:chOff x="3426393" y="6613228"/>
            <a:chExt cx="561240" cy="81000"/>
          </a:xfrm>
        </p:grpSpPr>
        <mc:AlternateContent xmlns:mc="http://schemas.openxmlformats.org/markup-compatibility/2006">
          <mc:Choice xmlns:p14="http://schemas.microsoft.com/office/powerpoint/2010/main" Requires="p14">
            <p:contentPart p14:bwMode="auto" r:id="rId79">
              <p14:nvContentPartPr>
                <p14:cNvPr id="120" name="Ink 119">
                  <a:extLst>
                    <a:ext uri="{FF2B5EF4-FFF2-40B4-BE49-F238E27FC236}">
                      <a16:creationId xmlns:a16="http://schemas.microsoft.com/office/drawing/2014/main" id="{E029BF54-A505-4462-A16A-B041C215EDC1}"/>
                    </a:ext>
                  </a:extLst>
                </p14:cNvPr>
                <p14:cNvContentPartPr/>
                <p14:nvPr/>
              </p14:nvContentPartPr>
              <p14:xfrm>
                <a:off x="3426393" y="6613228"/>
                <a:ext cx="503280" cy="360"/>
              </p14:xfrm>
            </p:contentPart>
          </mc:Choice>
          <mc:Fallback>
            <p:pic>
              <p:nvPicPr>
                <p:cNvPr id="120" name="Ink 119">
                  <a:extLst>
                    <a:ext uri="{FF2B5EF4-FFF2-40B4-BE49-F238E27FC236}">
                      <a16:creationId xmlns:a16="http://schemas.microsoft.com/office/drawing/2014/main" id="{E029BF54-A505-4462-A16A-B041C215EDC1}"/>
                    </a:ext>
                  </a:extLst>
                </p:cNvPr>
                <p:cNvPicPr/>
                <p:nvPr/>
              </p:nvPicPr>
              <p:blipFill>
                <a:blip r:embed="rId80"/>
                <a:stretch>
                  <a:fillRect/>
                </a:stretch>
              </p:blipFill>
              <p:spPr>
                <a:xfrm>
                  <a:off x="3417393" y="6604588"/>
                  <a:ext cx="5209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21" name="Ink 120">
                  <a:extLst>
                    <a:ext uri="{FF2B5EF4-FFF2-40B4-BE49-F238E27FC236}">
                      <a16:creationId xmlns:a16="http://schemas.microsoft.com/office/drawing/2014/main" id="{199CCAC7-CFB1-49E9-B749-772648FFAA25}"/>
                    </a:ext>
                  </a:extLst>
                </p14:cNvPr>
                <p14:cNvContentPartPr/>
                <p14:nvPr/>
              </p14:nvContentPartPr>
              <p14:xfrm>
                <a:off x="3488313" y="6684508"/>
                <a:ext cx="499320" cy="9720"/>
              </p14:xfrm>
            </p:contentPart>
          </mc:Choice>
          <mc:Fallback>
            <p:pic>
              <p:nvPicPr>
                <p:cNvPr id="121" name="Ink 120">
                  <a:extLst>
                    <a:ext uri="{FF2B5EF4-FFF2-40B4-BE49-F238E27FC236}">
                      <a16:creationId xmlns:a16="http://schemas.microsoft.com/office/drawing/2014/main" id="{199CCAC7-CFB1-49E9-B749-772648FFAA25}"/>
                    </a:ext>
                  </a:extLst>
                </p:cNvPr>
                <p:cNvPicPr/>
                <p:nvPr/>
              </p:nvPicPr>
              <p:blipFill>
                <a:blip r:embed="rId82"/>
                <a:stretch>
                  <a:fillRect/>
                </a:stretch>
              </p:blipFill>
              <p:spPr>
                <a:xfrm>
                  <a:off x="3479673" y="6675868"/>
                  <a:ext cx="516960" cy="27360"/>
                </a:xfrm>
                <a:prstGeom prst="rect">
                  <a:avLst/>
                </a:prstGeom>
              </p:spPr>
            </p:pic>
          </mc:Fallback>
        </mc:AlternateContent>
      </p:grpSp>
    </p:spTree>
    <p:extLst>
      <p:ext uri="{BB962C8B-B14F-4D97-AF65-F5344CB8AC3E}">
        <p14:creationId xmlns:p14="http://schemas.microsoft.com/office/powerpoint/2010/main" val="3421421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Blinn-</a:t>
            </a:r>
            <a:r>
              <a:rPr lang="en-US" dirty="0" err="1">
                <a:latin typeface="Times New Roman" panose="02020603050405020304" pitchFamily="18" charset="0"/>
                <a:cs typeface="Times New Roman" panose="02020603050405020304" pitchFamily="18" charset="0"/>
              </a:rPr>
              <a:t>Phong</a:t>
            </a:r>
            <a:r>
              <a:rPr lang="en-US" dirty="0">
                <a:latin typeface="Times New Roman" panose="02020603050405020304" pitchFamily="18" charset="0"/>
                <a:cs typeface="Times New Roman" panose="02020603050405020304" pitchFamily="18" charset="0"/>
              </a:rPr>
              <a:t> Shading..</a:t>
            </a:r>
          </a:p>
        </p:txBody>
      </p:sp>
      <p:pic>
        <p:nvPicPr>
          <p:cNvPr id="4" name="Content Placeholder 3">
            <a:extLst>
              <a:ext uri="{FF2B5EF4-FFF2-40B4-BE49-F238E27FC236}">
                <a16:creationId xmlns:a16="http://schemas.microsoft.com/office/drawing/2014/main" id="{6FB631B4-27A5-4560-B300-2721EBC6D43F}"/>
              </a:ext>
            </a:extLst>
          </p:cNvPr>
          <p:cNvPicPr>
            <a:picLocks noGrp="1" noChangeAspect="1"/>
          </p:cNvPicPr>
          <p:nvPr>
            <p:ph idx="1"/>
          </p:nvPr>
        </p:nvPicPr>
        <p:blipFill>
          <a:blip r:embed="rId2"/>
          <a:stretch>
            <a:fillRect/>
          </a:stretch>
        </p:blipFill>
        <p:spPr>
          <a:xfrm>
            <a:off x="699116" y="1958596"/>
            <a:ext cx="10235261" cy="4610879"/>
          </a:xfrm>
        </p:spPr>
      </p:pic>
      <p:sp>
        <p:nvSpPr>
          <p:cNvPr id="49" name="TextBox 48">
            <a:extLst>
              <a:ext uri="{FF2B5EF4-FFF2-40B4-BE49-F238E27FC236}">
                <a16:creationId xmlns:a16="http://schemas.microsoft.com/office/drawing/2014/main" id="{E97E224E-69D4-46EE-AC60-A46FB6B8AE9C}"/>
              </a:ext>
            </a:extLst>
          </p:cNvPr>
          <p:cNvSpPr txBox="1"/>
          <p:nvPr/>
        </p:nvSpPr>
        <p:spPr>
          <a:xfrm>
            <a:off x="3573013" y="6534834"/>
            <a:ext cx="6094520" cy="646331"/>
          </a:xfrm>
          <a:prstGeom prst="rect">
            <a:avLst/>
          </a:prstGeom>
          <a:noFill/>
        </p:spPr>
        <p:txBody>
          <a:bodyPr wrap="square">
            <a:spAutoFit/>
          </a:bodyPr>
          <a:lstStyle/>
          <a:p>
            <a:r>
              <a:rPr lang="en-US" sz="1800" b="0" i="0" dirty="0">
                <a:solidFill>
                  <a:srgbClr val="242021"/>
                </a:solidFill>
                <a:effectLst/>
                <a:latin typeface="TimesNewRoman"/>
              </a:rPr>
              <a:t>at each pixel composing the face of a triangle.</a:t>
            </a:r>
            <a:r>
              <a:rPr lang="en-US" dirty="0"/>
              <a:t> </a:t>
            </a:r>
            <a:br>
              <a:rPr lang="en-US" dirty="0"/>
            </a:br>
            <a:endParaRPr lang="en-US" dirty="0"/>
          </a:p>
        </p:txBody>
      </p:sp>
      <mc:AlternateContent xmlns:mc="http://schemas.openxmlformats.org/markup-compatibility/2006">
        <mc:Choice xmlns:p14="http://schemas.microsoft.com/office/powerpoint/2010/main" Requires="p14">
          <p:contentPart p14:bwMode="auto" r:id="rId3">
            <p14:nvContentPartPr>
              <p14:cNvPr id="48" name="Ink 47">
                <a:extLst>
                  <a:ext uri="{FF2B5EF4-FFF2-40B4-BE49-F238E27FC236}">
                    <a16:creationId xmlns:a16="http://schemas.microsoft.com/office/drawing/2014/main" id="{E0410F96-5CB3-4D1E-92D7-9845F25623F0}"/>
                  </a:ext>
                </a:extLst>
              </p14:cNvPr>
              <p14:cNvContentPartPr/>
              <p14:nvPr/>
            </p14:nvContentPartPr>
            <p14:xfrm>
              <a:off x="5548233" y="2707343"/>
              <a:ext cx="1154160" cy="9360"/>
            </p14:xfrm>
          </p:contentPart>
        </mc:Choice>
        <mc:Fallback>
          <p:pic>
            <p:nvPicPr>
              <p:cNvPr id="48" name="Ink 47">
                <a:extLst>
                  <a:ext uri="{FF2B5EF4-FFF2-40B4-BE49-F238E27FC236}">
                    <a16:creationId xmlns:a16="http://schemas.microsoft.com/office/drawing/2014/main" id="{E0410F96-5CB3-4D1E-92D7-9845F25623F0}"/>
                  </a:ext>
                </a:extLst>
              </p:cNvPr>
              <p:cNvPicPr/>
              <p:nvPr/>
            </p:nvPicPr>
            <p:blipFill>
              <a:blip r:embed="rId4"/>
              <a:stretch>
                <a:fillRect/>
              </a:stretch>
            </p:blipFill>
            <p:spPr>
              <a:xfrm>
                <a:off x="5539233" y="2698703"/>
                <a:ext cx="117180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0" name="Ink 49">
                <a:extLst>
                  <a:ext uri="{FF2B5EF4-FFF2-40B4-BE49-F238E27FC236}">
                    <a16:creationId xmlns:a16="http://schemas.microsoft.com/office/drawing/2014/main" id="{286C2467-0351-4C98-8D96-196A51FEA712}"/>
                  </a:ext>
                </a:extLst>
              </p14:cNvPr>
              <p14:cNvContentPartPr/>
              <p14:nvPr/>
            </p14:nvContentPartPr>
            <p14:xfrm>
              <a:off x="7447953" y="2698343"/>
              <a:ext cx="1186920" cy="360"/>
            </p14:xfrm>
          </p:contentPart>
        </mc:Choice>
        <mc:Fallback>
          <p:pic>
            <p:nvPicPr>
              <p:cNvPr id="50" name="Ink 49">
                <a:extLst>
                  <a:ext uri="{FF2B5EF4-FFF2-40B4-BE49-F238E27FC236}">
                    <a16:creationId xmlns:a16="http://schemas.microsoft.com/office/drawing/2014/main" id="{286C2467-0351-4C98-8D96-196A51FEA712}"/>
                  </a:ext>
                </a:extLst>
              </p:cNvPr>
              <p:cNvPicPr/>
              <p:nvPr/>
            </p:nvPicPr>
            <p:blipFill>
              <a:blip r:embed="rId6"/>
              <a:stretch>
                <a:fillRect/>
              </a:stretch>
            </p:blipFill>
            <p:spPr>
              <a:xfrm>
                <a:off x="7439313" y="2689343"/>
                <a:ext cx="12045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1" name="Ink 50">
                <a:extLst>
                  <a:ext uri="{FF2B5EF4-FFF2-40B4-BE49-F238E27FC236}">
                    <a16:creationId xmlns:a16="http://schemas.microsoft.com/office/drawing/2014/main" id="{08ED788C-1710-40EA-BE51-9045933EF6F0}"/>
                  </a:ext>
                </a:extLst>
              </p14:cNvPr>
              <p14:cNvContentPartPr/>
              <p14:nvPr/>
            </p14:nvContentPartPr>
            <p14:xfrm>
              <a:off x="745473" y="3071303"/>
              <a:ext cx="321840" cy="10080"/>
            </p14:xfrm>
          </p:contentPart>
        </mc:Choice>
        <mc:Fallback>
          <p:pic>
            <p:nvPicPr>
              <p:cNvPr id="51" name="Ink 50">
                <a:extLst>
                  <a:ext uri="{FF2B5EF4-FFF2-40B4-BE49-F238E27FC236}">
                    <a16:creationId xmlns:a16="http://schemas.microsoft.com/office/drawing/2014/main" id="{08ED788C-1710-40EA-BE51-9045933EF6F0}"/>
                  </a:ext>
                </a:extLst>
              </p:cNvPr>
              <p:cNvPicPr/>
              <p:nvPr/>
            </p:nvPicPr>
            <p:blipFill>
              <a:blip r:embed="rId8"/>
              <a:stretch>
                <a:fillRect/>
              </a:stretch>
            </p:blipFill>
            <p:spPr>
              <a:xfrm>
                <a:off x="736473" y="3062303"/>
                <a:ext cx="339480" cy="27720"/>
              </a:xfrm>
              <a:prstGeom prst="rect">
                <a:avLst/>
              </a:prstGeom>
            </p:spPr>
          </p:pic>
        </mc:Fallback>
      </mc:AlternateContent>
      <p:grpSp>
        <p:nvGrpSpPr>
          <p:cNvPr id="54" name="Group 53">
            <a:extLst>
              <a:ext uri="{FF2B5EF4-FFF2-40B4-BE49-F238E27FC236}">
                <a16:creationId xmlns:a16="http://schemas.microsoft.com/office/drawing/2014/main" id="{231617F9-DD9E-419B-A0E3-408DA1E764F9}"/>
              </a:ext>
            </a:extLst>
          </p:cNvPr>
          <p:cNvGrpSpPr/>
          <p:nvPr/>
        </p:nvGrpSpPr>
        <p:grpSpPr>
          <a:xfrm>
            <a:off x="5015433" y="3071303"/>
            <a:ext cx="2617920" cy="27720"/>
            <a:chOff x="5015433" y="3071303"/>
            <a:chExt cx="2617920" cy="27720"/>
          </a:xfrm>
        </p:grpSpPr>
        <mc:AlternateContent xmlns:mc="http://schemas.openxmlformats.org/markup-compatibility/2006">
          <mc:Choice xmlns:p14="http://schemas.microsoft.com/office/powerpoint/2010/main" Requires="p14">
            <p:contentPart p14:bwMode="auto" r:id="rId9">
              <p14:nvContentPartPr>
                <p14:cNvPr id="52" name="Ink 51">
                  <a:extLst>
                    <a:ext uri="{FF2B5EF4-FFF2-40B4-BE49-F238E27FC236}">
                      <a16:creationId xmlns:a16="http://schemas.microsoft.com/office/drawing/2014/main" id="{840959EB-BD0A-4162-8046-3C76E84F3B08}"/>
                    </a:ext>
                  </a:extLst>
                </p14:cNvPr>
                <p14:cNvContentPartPr/>
                <p14:nvPr/>
              </p14:nvContentPartPr>
              <p14:xfrm>
                <a:off x="5015433" y="3089303"/>
                <a:ext cx="578160" cy="360"/>
              </p14:xfrm>
            </p:contentPart>
          </mc:Choice>
          <mc:Fallback>
            <p:pic>
              <p:nvPicPr>
                <p:cNvPr id="52" name="Ink 51">
                  <a:extLst>
                    <a:ext uri="{FF2B5EF4-FFF2-40B4-BE49-F238E27FC236}">
                      <a16:creationId xmlns:a16="http://schemas.microsoft.com/office/drawing/2014/main" id="{840959EB-BD0A-4162-8046-3C76E84F3B08}"/>
                    </a:ext>
                  </a:extLst>
                </p:cNvPr>
                <p:cNvPicPr/>
                <p:nvPr/>
              </p:nvPicPr>
              <p:blipFill>
                <a:blip r:embed="rId10"/>
                <a:stretch>
                  <a:fillRect/>
                </a:stretch>
              </p:blipFill>
              <p:spPr>
                <a:xfrm>
                  <a:off x="5006793" y="3080303"/>
                  <a:ext cx="595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3" name="Ink 52">
                  <a:extLst>
                    <a:ext uri="{FF2B5EF4-FFF2-40B4-BE49-F238E27FC236}">
                      <a16:creationId xmlns:a16="http://schemas.microsoft.com/office/drawing/2014/main" id="{9C2552D2-3B52-469D-A291-070E716641B5}"/>
                    </a:ext>
                  </a:extLst>
                </p14:cNvPr>
                <p14:cNvContentPartPr/>
                <p14:nvPr/>
              </p14:nvContentPartPr>
              <p14:xfrm>
                <a:off x="6276153" y="3071303"/>
                <a:ext cx="1357200" cy="27720"/>
              </p14:xfrm>
            </p:contentPart>
          </mc:Choice>
          <mc:Fallback>
            <p:pic>
              <p:nvPicPr>
                <p:cNvPr id="53" name="Ink 52">
                  <a:extLst>
                    <a:ext uri="{FF2B5EF4-FFF2-40B4-BE49-F238E27FC236}">
                      <a16:creationId xmlns:a16="http://schemas.microsoft.com/office/drawing/2014/main" id="{9C2552D2-3B52-469D-A291-070E716641B5}"/>
                    </a:ext>
                  </a:extLst>
                </p:cNvPr>
                <p:cNvPicPr/>
                <p:nvPr/>
              </p:nvPicPr>
              <p:blipFill>
                <a:blip r:embed="rId12"/>
                <a:stretch>
                  <a:fillRect/>
                </a:stretch>
              </p:blipFill>
              <p:spPr>
                <a:xfrm>
                  <a:off x="6267513" y="3062303"/>
                  <a:ext cx="1374840" cy="45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55" name="Ink 54">
                <a:extLst>
                  <a:ext uri="{FF2B5EF4-FFF2-40B4-BE49-F238E27FC236}">
                    <a16:creationId xmlns:a16="http://schemas.microsoft.com/office/drawing/2014/main" id="{E8391A44-04EB-46DC-9261-2A4DDDD560AC}"/>
                  </a:ext>
                </a:extLst>
              </p14:cNvPr>
              <p14:cNvContentPartPr/>
              <p14:nvPr/>
            </p14:nvContentPartPr>
            <p14:xfrm>
              <a:off x="6444273" y="2343383"/>
              <a:ext cx="420120" cy="435960"/>
            </p14:xfrm>
          </p:contentPart>
        </mc:Choice>
        <mc:Fallback>
          <p:pic>
            <p:nvPicPr>
              <p:cNvPr id="55" name="Ink 54">
                <a:extLst>
                  <a:ext uri="{FF2B5EF4-FFF2-40B4-BE49-F238E27FC236}">
                    <a16:creationId xmlns:a16="http://schemas.microsoft.com/office/drawing/2014/main" id="{E8391A44-04EB-46DC-9261-2A4DDDD560AC}"/>
                  </a:ext>
                </a:extLst>
              </p:cNvPr>
              <p:cNvPicPr/>
              <p:nvPr/>
            </p:nvPicPr>
            <p:blipFill>
              <a:blip r:embed="rId14"/>
              <a:stretch>
                <a:fillRect/>
              </a:stretch>
            </p:blipFill>
            <p:spPr>
              <a:xfrm>
                <a:off x="6435633" y="2334383"/>
                <a:ext cx="43776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56" name="Ink 55">
                <a:extLst>
                  <a:ext uri="{FF2B5EF4-FFF2-40B4-BE49-F238E27FC236}">
                    <a16:creationId xmlns:a16="http://schemas.microsoft.com/office/drawing/2014/main" id="{BED85FB6-C912-4D07-8003-8513EBF5EC5D}"/>
                  </a:ext>
                </a:extLst>
              </p14:cNvPr>
              <p14:cNvContentPartPr/>
              <p14:nvPr/>
            </p14:nvContentPartPr>
            <p14:xfrm>
              <a:off x="5067993" y="2689703"/>
              <a:ext cx="331200" cy="391320"/>
            </p14:xfrm>
          </p:contentPart>
        </mc:Choice>
        <mc:Fallback>
          <p:pic>
            <p:nvPicPr>
              <p:cNvPr id="56" name="Ink 55">
                <a:extLst>
                  <a:ext uri="{FF2B5EF4-FFF2-40B4-BE49-F238E27FC236}">
                    <a16:creationId xmlns:a16="http://schemas.microsoft.com/office/drawing/2014/main" id="{BED85FB6-C912-4D07-8003-8513EBF5EC5D}"/>
                  </a:ext>
                </a:extLst>
              </p:cNvPr>
              <p:cNvPicPr/>
              <p:nvPr/>
            </p:nvPicPr>
            <p:blipFill>
              <a:blip r:embed="rId16"/>
              <a:stretch>
                <a:fillRect/>
              </a:stretch>
            </p:blipFill>
            <p:spPr>
              <a:xfrm>
                <a:off x="5058993" y="2680703"/>
                <a:ext cx="348840" cy="4089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7" name="Ink 56">
                <a:extLst>
                  <a:ext uri="{FF2B5EF4-FFF2-40B4-BE49-F238E27FC236}">
                    <a16:creationId xmlns:a16="http://schemas.microsoft.com/office/drawing/2014/main" id="{0C2BAE08-39D8-4A29-9119-C54453CCB02C}"/>
                  </a:ext>
                </a:extLst>
              </p14:cNvPr>
              <p14:cNvContentPartPr/>
              <p14:nvPr/>
            </p14:nvContentPartPr>
            <p14:xfrm>
              <a:off x="9117633" y="991943"/>
              <a:ext cx="1233720" cy="543600"/>
            </p14:xfrm>
          </p:contentPart>
        </mc:Choice>
        <mc:Fallback>
          <p:pic>
            <p:nvPicPr>
              <p:cNvPr id="57" name="Ink 56">
                <a:extLst>
                  <a:ext uri="{FF2B5EF4-FFF2-40B4-BE49-F238E27FC236}">
                    <a16:creationId xmlns:a16="http://schemas.microsoft.com/office/drawing/2014/main" id="{0C2BAE08-39D8-4A29-9119-C54453CCB02C}"/>
                  </a:ext>
                </a:extLst>
              </p:cNvPr>
              <p:cNvPicPr/>
              <p:nvPr/>
            </p:nvPicPr>
            <p:blipFill>
              <a:blip r:embed="rId18"/>
              <a:stretch>
                <a:fillRect/>
              </a:stretch>
            </p:blipFill>
            <p:spPr>
              <a:xfrm>
                <a:off x="9108633" y="983303"/>
                <a:ext cx="1251360" cy="561240"/>
              </a:xfrm>
              <a:prstGeom prst="rect">
                <a:avLst/>
              </a:prstGeom>
            </p:spPr>
          </p:pic>
        </mc:Fallback>
      </mc:AlternateContent>
      <p:grpSp>
        <p:nvGrpSpPr>
          <p:cNvPr id="81" name="Group 80">
            <a:extLst>
              <a:ext uri="{FF2B5EF4-FFF2-40B4-BE49-F238E27FC236}">
                <a16:creationId xmlns:a16="http://schemas.microsoft.com/office/drawing/2014/main" id="{BCA64523-5139-42AE-B0CD-D620C685E11F}"/>
              </a:ext>
            </a:extLst>
          </p:cNvPr>
          <p:cNvGrpSpPr/>
          <p:nvPr/>
        </p:nvGrpSpPr>
        <p:grpSpPr>
          <a:xfrm>
            <a:off x="8034033" y="523583"/>
            <a:ext cx="2535120" cy="1094040"/>
            <a:chOff x="8034033" y="523583"/>
            <a:chExt cx="2535120" cy="1094040"/>
          </a:xfrm>
        </p:grpSpPr>
        <mc:AlternateContent xmlns:mc="http://schemas.openxmlformats.org/markup-compatibility/2006">
          <mc:Choice xmlns:p14="http://schemas.microsoft.com/office/powerpoint/2010/main" Requires="p14">
            <p:contentPart p14:bwMode="auto" r:id="rId19">
              <p14:nvContentPartPr>
                <p14:cNvPr id="58" name="Ink 57">
                  <a:extLst>
                    <a:ext uri="{FF2B5EF4-FFF2-40B4-BE49-F238E27FC236}">
                      <a16:creationId xmlns:a16="http://schemas.microsoft.com/office/drawing/2014/main" id="{EFDE9119-40D0-42C8-92E5-376996862AFC}"/>
                    </a:ext>
                  </a:extLst>
                </p14:cNvPr>
                <p14:cNvContentPartPr/>
                <p14:nvPr/>
              </p14:nvContentPartPr>
              <p14:xfrm>
                <a:off x="9088473" y="1524743"/>
                <a:ext cx="84600" cy="92880"/>
              </p14:xfrm>
            </p:contentPart>
          </mc:Choice>
          <mc:Fallback>
            <p:pic>
              <p:nvPicPr>
                <p:cNvPr id="58" name="Ink 57">
                  <a:extLst>
                    <a:ext uri="{FF2B5EF4-FFF2-40B4-BE49-F238E27FC236}">
                      <a16:creationId xmlns:a16="http://schemas.microsoft.com/office/drawing/2014/main" id="{EFDE9119-40D0-42C8-92E5-376996862AFC}"/>
                    </a:ext>
                  </a:extLst>
                </p:cNvPr>
                <p:cNvPicPr/>
                <p:nvPr/>
              </p:nvPicPr>
              <p:blipFill>
                <a:blip r:embed="rId20"/>
                <a:stretch>
                  <a:fillRect/>
                </a:stretch>
              </p:blipFill>
              <p:spPr>
                <a:xfrm>
                  <a:off x="9079833" y="1515743"/>
                  <a:ext cx="10224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9" name="Ink 58">
                  <a:extLst>
                    <a:ext uri="{FF2B5EF4-FFF2-40B4-BE49-F238E27FC236}">
                      <a16:creationId xmlns:a16="http://schemas.microsoft.com/office/drawing/2014/main" id="{5D1559C6-BFF8-4CC1-8FE4-78870683E384}"/>
                    </a:ext>
                  </a:extLst>
                </p14:cNvPr>
                <p14:cNvContentPartPr/>
                <p14:nvPr/>
              </p14:nvContentPartPr>
              <p14:xfrm>
                <a:off x="10333353" y="1038023"/>
                <a:ext cx="126360" cy="113400"/>
              </p14:xfrm>
            </p:contentPart>
          </mc:Choice>
          <mc:Fallback>
            <p:pic>
              <p:nvPicPr>
                <p:cNvPr id="59" name="Ink 58">
                  <a:extLst>
                    <a:ext uri="{FF2B5EF4-FFF2-40B4-BE49-F238E27FC236}">
                      <a16:creationId xmlns:a16="http://schemas.microsoft.com/office/drawing/2014/main" id="{5D1559C6-BFF8-4CC1-8FE4-78870683E384}"/>
                    </a:ext>
                  </a:extLst>
                </p:cNvPr>
                <p:cNvPicPr/>
                <p:nvPr/>
              </p:nvPicPr>
              <p:blipFill>
                <a:blip r:embed="rId22"/>
                <a:stretch>
                  <a:fillRect/>
                </a:stretch>
              </p:blipFill>
              <p:spPr>
                <a:xfrm>
                  <a:off x="10324353" y="1029383"/>
                  <a:ext cx="14400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60" name="Ink 59">
                  <a:extLst>
                    <a:ext uri="{FF2B5EF4-FFF2-40B4-BE49-F238E27FC236}">
                      <a16:creationId xmlns:a16="http://schemas.microsoft.com/office/drawing/2014/main" id="{E16614D1-FC51-4AFB-8FF8-5B1EF25822E8}"/>
                    </a:ext>
                  </a:extLst>
                </p14:cNvPr>
                <p14:cNvContentPartPr/>
                <p14:nvPr/>
              </p14:nvContentPartPr>
              <p14:xfrm>
                <a:off x="10430913" y="656063"/>
                <a:ext cx="138240" cy="409320"/>
              </p14:xfrm>
            </p:contentPart>
          </mc:Choice>
          <mc:Fallback>
            <p:pic>
              <p:nvPicPr>
                <p:cNvPr id="60" name="Ink 59">
                  <a:extLst>
                    <a:ext uri="{FF2B5EF4-FFF2-40B4-BE49-F238E27FC236}">
                      <a16:creationId xmlns:a16="http://schemas.microsoft.com/office/drawing/2014/main" id="{E16614D1-FC51-4AFB-8FF8-5B1EF25822E8}"/>
                    </a:ext>
                  </a:extLst>
                </p:cNvPr>
                <p:cNvPicPr/>
                <p:nvPr/>
              </p:nvPicPr>
              <p:blipFill>
                <a:blip r:embed="rId24"/>
                <a:stretch>
                  <a:fillRect/>
                </a:stretch>
              </p:blipFill>
              <p:spPr>
                <a:xfrm>
                  <a:off x="10422273" y="647423"/>
                  <a:ext cx="15588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63" name="Ink 62">
                  <a:extLst>
                    <a:ext uri="{FF2B5EF4-FFF2-40B4-BE49-F238E27FC236}">
                      <a16:creationId xmlns:a16="http://schemas.microsoft.com/office/drawing/2014/main" id="{5BD56C5F-00A8-4ED2-ABE3-1CE11772D3E8}"/>
                    </a:ext>
                  </a:extLst>
                </p14:cNvPr>
                <p14:cNvContentPartPr/>
                <p14:nvPr/>
              </p14:nvContentPartPr>
              <p14:xfrm>
                <a:off x="8778513" y="1311623"/>
                <a:ext cx="338760" cy="233280"/>
              </p14:xfrm>
            </p:contentPart>
          </mc:Choice>
          <mc:Fallback>
            <p:pic>
              <p:nvPicPr>
                <p:cNvPr id="63" name="Ink 62">
                  <a:extLst>
                    <a:ext uri="{FF2B5EF4-FFF2-40B4-BE49-F238E27FC236}">
                      <a16:creationId xmlns:a16="http://schemas.microsoft.com/office/drawing/2014/main" id="{5BD56C5F-00A8-4ED2-ABE3-1CE11772D3E8}"/>
                    </a:ext>
                  </a:extLst>
                </p:cNvPr>
                <p:cNvPicPr/>
                <p:nvPr/>
              </p:nvPicPr>
              <p:blipFill>
                <a:blip r:embed="rId26"/>
                <a:stretch>
                  <a:fillRect/>
                </a:stretch>
              </p:blipFill>
              <p:spPr>
                <a:xfrm>
                  <a:off x="8769873" y="1302983"/>
                  <a:ext cx="35640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64" name="Ink 63">
                  <a:extLst>
                    <a:ext uri="{FF2B5EF4-FFF2-40B4-BE49-F238E27FC236}">
                      <a16:creationId xmlns:a16="http://schemas.microsoft.com/office/drawing/2014/main" id="{F3774572-8B5B-4444-A2E7-7F5D3688820E}"/>
                    </a:ext>
                  </a:extLst>
                </p14:cNvPr>
                <p14:cNvContentPartPr/>
                <p14:nvPr/>
              </p14:nvContentPartPr>
              <p14:xfrm>
                <a:off x="9179193" y="1090583"/>
                <a:ext cx="1153800" cy="418680"/>
              </p14:xfrm>
            </p:contentPart>
          </mc:Choice>
          <mc:Fallback>
            <p:pic>
              <p:nvPicPr>
                <p:cNvPr id="64" name="Ink 63">
                  <a:extLst>
                    <a:ext uri="{FF2B5EF4-FFF2-40B4-BE49-F238E27FC236}">
                      <a16:creationId xmlns:a16="http://schemas.microsoft.com/office/drawing/2014/main" id="{F3774572-8B5B-4444-A2E7-7F5D3688820E}"/>
                    </a:ext>
                  </a:extLst>
                </p:cNvPr>
                <p:cNvPicPr/>
                <p:nvPr/>
              </p:nvPicPr>
              <p:blipFill>
                <a:blip r:embed="rId28"/>
                <a:stretch>
                  <a:fillRect/>
                </a:stretch>
              </p:blipFill>
              <p:spPr>
                <a:xfrm>
                  <a:off x="9170193" y="1081583"/>
                  <a:ext cx="1171440" cy="4363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65" name="Ink 64">
                  <a:extLst>
                    <a:ext uri="{FF2B5EF4-FFF2-40B4-BE49-F238E27FC236}">
                      <a16:creationId xmlns:a16="http://schemas.microsoft.com/office/drawing/2014/main" id="{C7199027-1BD5-4B4D-A58B-11F257DCFA45}"/>
                    </a:ext>
                  </a:extLst>
                </p14:cNvPr>
                <p14:cNvContentPartPr/>
                <p14:nvPr/>
              </p14:nvContentPartPr>
              <p14:xfrm>
                <a:off x="9071553" y="1079063"/>
                <a:ext cx="169920" cy="279000"/>
              </p14:xfrm>
            </p:contentPart>
          </mc:Choice>
          <mc:Fallback>
            <p:pic>
              <p:nvPicPr>
                <p:cNvPr id="65" name="Ink 64">
                  <a:extLst>
                    <a:ext uri="{FF2B5EF4-FFF2-40B4-BE49-F238E27FC236}">
                      <a16:creationId xmlns:a16="http://schemas.microsoft.com/office/drawing/2014/main" id="{C7199027-1BD5-4B4D-A58B-11F257DCFA45}"/>
                    </a:ext>
                  </a:extLst>
                </p:cNvPr>
                <p:cNvPicPr/>
                <p:nvPr/>
              </p:nvPicPr>
              <p:blipFill>
                <a:blip r:embed="rId30"/>
                <a:stretch>
                  <a:fillRect/>
                </a:stretch>
              </p:blipFill>
              <p:spPr>
                <a:xfrm>
                  <a:off x="9062553" y="1070063"/>
                  <a:ext cx="18756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66" name="Ink 65">
                  <a:extLst>
                    <a:ext uri="{FF2B5EF4-FFF2-40B4-BE49-F238E27FC236}">
                      <a16:creationId xmlns:a16="http://schemas.microsoft.com/office/drawing/2014/main" id="{438E91CA-2F65-41B5-AFBF-260714461657}"/>
                    </a:ext>
                  </a:extLst>
                </p14:cNvPr>
                <p14:cNvContentPartPr/>
                <p14:nvPr/>
              </p14:nvContentPartPr>
              <p14:xfrm>
                <a:off x="9314913" y="974663"/>
                <a:ext cx="122040" cy="232560"/>
              </p14:xfrm>
            </p:contentPart>
          </mc:Choice>
          <mc:Fallback>
            <p:pic>
              <p:nvPicPr>
                <p:cNvPr id="66" name="Ink 65">
                  <a:extLst>
                    <a:ext uri="{FF2B5EF4-FFF2-40B4-BE49-F238E27FC236}">
                      <a16:creationId xmlns:a16="http://schemas.microsoft.com/office/drawing/2014/main" id="{438E91CA-2F65-41B5-AFBF-260714461657}"/>
                    </a:ext>
                  </a:extLst>
                </p:cNvPr>
                <p:cNvPicPr/>
                <p:nvPr/>
              </p:nvPicPr>
              <p:blipFill>
                <a:blip r:embed="rId32"/>
                <a:stretch>
                  <a:fillRect/>
                </a:stretch>
              </p:blipFill>
              <p:spPr>
                <a:xfrm>
                  <a:off x="9305913" y="966023"/>
                  <a:ext cx="13968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67" name="Ink 66">
                  <a:extLst>
                    <a:ext uri="{FF2B5EF4-FFF2-40B4-BE49-F238E27FC236}">
                      <a16:creationId xmlns:a16="http://schemas.microsoft.com/office/drawing/2014/main" id="{85C4D477-1EA5-48CB-BC0A-CE5551A208F4}"/>
                    </a:ext>
                  </a:extLst>
                </p14:cNvPr>
                <p14:cNvContentPartPr/>
                <p14:nvPr/>
              </p14:nvContentPartPr>
              <p14:xfrm>
                <a:off x="9711633" y="694583"/>
                <a:ext cx="80640" cy="344160"/>
              </p14:xfrm>
            </p:contentPart>
          </mc:Choice>
          <mc:Fallback>
            <p:pic>
              <p:nvPicPr>
                <p:cNvPr id="67" name="Ink 66">
                  <a:extLst>
                    <a:ext uri="{FF2B5EF4-FFF2-40B4-BE49-F238E27FC236}">
                      <a16:creationId xmlns:a16="http://schemas.microsoft.com/office/drawing/2014/main" id="{85C4D477-1EA5-48CB-BC0A-CE5551A208F4}"/>
                    </a:ext>
                  </a:extLst>
                </p:cNvPr>
                <p:cNvPicPr/>
                <p:nvPr/>
              </p:nvPicPr>
              <p:blipFill>
                <a:blip r:embed="rId34"/>
                <a:stretch>
                  <a:fillRect/>
                </a:stretch>
              </p:blipFill>
              <p:spPr>
                <a:xfrm>
                  <a:off x="9702993" y="685583"/>
                  <a:ext cx="9828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69" name="Ink 68">
                  <a:extLst>
                    <a:ext uri="{FF2B5EF4-FFF2-40B4-BE49-F238E27FC236}">
                      <a16:creationId xmlns:a16="http://schemas.microsoft.com/office/drawing/2014/main" id="{EF704FFE-908B-454B-A545-08EC65B1070F}"/>
                    </a:ext>
                  </a:extLst>
                </p14:cNvPr>
                <p14:cNvContentPartPr/>
                <p14:nvPr/>
              </p14:nvContentPartPr>
              <p14:xfrm>
                <a:off x="8890113" y="835703"/>
                <a:ext cx="151200" cy="176400"/>
              </p14:xfrm>
            </p:contentPart>
          </mc:Choice>
          <mc:Fallback>
            <p:pic>
              <p:nvPicPr>
                <p:cNvPr id="69" name="Ink 68">
                  <a:extLst>
                    <a:ext uri="{FF2B5EF4-FFF2-40B4-BE49-F238E27FC236}">
                      <a16:creationId xmlns:a16="http://schemas.microsoft.com/office/drawing/2014/main" id="{EF704FFE-908B-454B-A545-08EC65B1070F}"/>
                    </a:ext>
                  </a:extLst>
                </p:cNvPr>
                <p:cNvPicPr/>
                <p:nvPr/>
              </p:nvPicPr>
              <p:blipFill>
                <a:blip r:embed="rId36"/>
                <a:stretch>
                  <a:fillRect/>
                </a:stretch>
              </p:blipFill>
              <p:spPr>
                <a:xfrm>
                  <a:off x="8881473" y="826703"/>
                  <a:ext cx="16884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70" name="Ink 69">
                  <a:extLst>
                    <a:ext uri="{FF2B5EF4-FFF2-40B4-BE49-F238E27FC236}">
                      <a16:creationId xmlns:a16="http://schemas.microsoft.com/office/drawing/2014/main" id="{BD33B376-FD08-4206-B8E1-2CFB89BE400B}"/>
                    </a:ext>
                  </a:extLst>
                </p14:cNvPr>
                <p14:cNvContentPartPr/>
                <p14:nvPr/>
              </p14:nvContentPartPr>
              <p14:xfrm>
                <a:off x="8770953" y="523583"/>
                <a:ext cx="244440" cy="144360"/>
              </p14:xfrm>
            </p:contentPart>
          </mc:Choice>
          <mc:Fallback>
            <p:pic>
              <p:nvPicPr>
                <p:cNvPr id="70" name="Ink 69">
                  <a:extLst>
                    <a:ext uri="{FF2B5EF4-FFF2-40B4-BE49-F238E27FC236}">
                      <a16:creationId xmlns:a16="http://schemas.microsoft.com/office/drawing/2014/main" id="{BD33B376-FD08-4206-B8E1-2CFB89BE400B}"/>
                    </a:ext>
                  </a:extLst>
                </p:cNvPr>
                <p:cNvPicPr/>
                <p:nvPr/>
              </p:nvPicPr>
              <p:blipFill>
                <a:blip r:embed="rId38"/>
                <a:stretch>
                  <a:fillRect/>
                </a:stretch>
              </p:blipFill>
              <p:spPr>
                <a:xfrm>
                  <a:off x="8762313" y="514943"/>
                  <a:ext cx="2620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72" name="Ink 71">
                  <a:extLst>
                    <a:ext uri="{FF2B5EF4-FFF2-40B4-BE49-F238E27FC236}">
                      <a16:creationId xmlns:a16="http://schemas.microsoft.com/office/drawing/2014/main" id="{F25385C3-7B4F-418A-BE99-E01504818B56}"/>
                    </a:ext>
                  </a:extLst>
                </p14:cNvPr>
                <p14:cNvContentPartPr/>
                <p14:nvPr/>
              </p14:nvContentPartPr>
              <p14:xfrm>
                <a:off x="8424633" y="582983"/>
                <a:ext cx="156600" cy="195120"/>
              </p14:xfrm>
            </p:contentPart>
          </mc:Choice>
          <mc:Fallback>
            <p:pic>
              <p:nvPicPr>
                <p:cNvPr id="72" name="Ink 71">
                  <a:extLst>
                    <a:ext uri="{FF2B5EF4-FFF2-40B4-BE49-F238E27FC236}">
                      <a16:creationId xmlns:a16="http://schemas.microsoft.com/office/drawing/2014/main" id="{F25385C3-7B4F-418A-BE99-E01504818B56}"/>
                    </a:ext>
                  </a:extLst>
                </p:cNvPr>
                <p:cNvPicPr/>
                <p:nvPr/>
              </p:nvPicPr>
              <p:blipFill>
                <a:blip r:embed="rId40"/>
                <a:stretch>
                  <a:fillRect/>
                </a:stretch>
              </p:blipFill>
              <p:spPr>
                <a:xfrm>
                  <a:off x="8415633" y="574343"/>
                  <a:ext cx="17424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73" name="Ink 72">
                  <a:extLst>
                    <a:ext uri="{FF2B5EF4-FFF2-40B4-BE49-F238E27FC236}">
                      <a16:creationId xmlns:a16="http://schemas.microsoft.com/office/drawing/2014/main" id="{5822BA04-8664-452B-BCFE-D28FAFBF8DD4}"/>
                    </a:ext>
                  </a:extLst>
                </p14:cNvPr>
                <p14:cNvContentPartPr/>
                <p14:nvPr/>
              </p14:nvContentPartPr>
              <p14:xfrm>
                <a:off x="8034033" y="869543"/>
                <a:ext cx="79560" cy="114840"/>
              </p14:xfrm>
            </p:contentPart>
          </mc:Choice>
          <mc:Fallback>
            <p:pic>
              <p:nvPicPr>
                <p:cNvPr id="73" name="Ink 72">
                  <a:extLst>
                    <a:ext uri="{FF2B5EF4-FFF2-40B4-BE49-F238E27FC236}">
                      <a16:creationId xmlns:a16="http://schemas.microsoft.com/office/drawing/2014/main" id="{5822BA04-8664-452B-BCFE-D28FAFBF8DD4}"/>
                    </a:ext>
                  </a:extLst>
                </p:cNvPr>
                <p:cNvPicPr/>
                <p:nvPr/>
              </p:nvPicPr>
              <p:blipFill>
                <a:blip r:embed="rId42"/>
                <a:stretch>
                  <a:fillRect/>
                </a:stretch>
              </p:blipFill>
              <p:spPr>
                <a:xfrm>
                  <a:off x="8025393" y="860903"/>
                  <a:ext cx="9720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74" name="Ink 73">
                  <a:extLst>
                    <a:ext uri="{FF2B5EF4-FFF2-40B4-BE49-F238E27FC236}">
                      <a16:creationId xmlns:a16="http://schemas.microsoft.com/office/drawing/2014/main" id="{6F1D2772-2BBE-4177-BAF4-B96D0CC58C02}"/>
                    </a:ext>
                  </a:extLst>
                </p14:cNvPr>
                <p14:cNvContentPartPr/>
                <p14:nvPr/>
              </p14:nvContentPartPr>
              <p14:xfrm>
                <a:off x="8131593" y="762983"/>
                <a:ext cx="111960" cy="121680"/>
              </p14:xfrm>
            </p:contentPart>
          </mc:Choice>
          <mc:Fallback>
            <p:pic>
              <p:nvPicPr>
                <p:cNvPr id="74" name="Ink 73">
                  <a:extLst>
                    <a:ext uri="{FF2B5EF4-FFF2-40B4-BE49-F238E27FC236}">
                      <a16:creationId xmlns:a16="http://schemas.microsoft.com/office/drawing/2014/main" id="{6F1D2772-2BBE-4177-BAF4-B96D0CC58C02}"/>
                    </a:ext>
                  </a:extLst>
                </p:cNvPr>
                <p:cNvPicPr/>
                <p:nvPr/>
              </p:nvPicPr>
              <p:blipFill>
                <a:blip r:embed="rId44"/>
                <a:stretch>
                  <a:fillRect/>
                </a:stretch>
              </p:blipFill>
              <p:spPr>
                <a:xfrm>
                  <a:off x="8122953" y="754343"/>
                  <a:ext cx="12960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75" name="Ink 74">
                  <a:extLst>
                    <a:ext uri="{FF2B5EF4-FFF2-40B4-BE49-F238E27FC236}">
                      <a16:creationId xmlns:a16="http://schemas.microsoft.com/office/drawing/2014/main" id="{C92BEB91-8AF7-45D3-B329-21EE57021438}"/>
                    </a:ext>
                  </a:extLst>
                </p14:cNvPr>
                <p14:cNvContentPartPr/>
                <p14:nvPr/>
              </p14:nvContentPartPr>
              <p14:xfrm>
                <a:off x="8041233" y="856943"/>
                <a:ext cx="161640" cy="79200"/>
              </p14:xfrm>
            </p:contentPart>
          </mc:Choice>
          <mc:Fallback>
            <p:pic>
              <p:nvPicPr>
                <p:cNvPr id="75" name="Ink 74">
                  <a:extLst>
                    <a:ext uri="{FF2B5EF4-FFF2-40B4-BE49-F238E27FC236}">
                      <a16:creationId xmlns:a16="http://schemas.microsoft.com/office/drawing/2014/main" id="{C92BEB91-8AF7-45D3-B329-21EE57021438}"/>
                    </a:ext>
                  </a:extLst>
                </p:cNvPr>
                <p:cNvPicPr/>
                <p:nvPr/>
              </p:nvPicPr>
              <p:blipFill>
                <a:blip r:embed="rId46"/>
                <a:stretch>
                  <a:fillRect/>
                </a:stretch>
              </p:blipFill>
              <p:spPr>
                <a:xfrm>
                  <a:off x="8032593" y="847943"/>
                  <a:ext cx="17928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77" name="Ink 76">
                  <a:extLst>
                    <a:ext uri="{FF2B5EF4-FFF2-40B4-BE49-F238E27FC236}">
                      <a16:creationId xmlns:a16="http://schemas.microsoft.com/office/drawing/2014/main" id="{36B20D28-B8E9-4E3E-8FA9-4A464FAF3BB3}"/>
                    </a:ext>
                  </a:extLst>
                </p14:cNvPr>
                <p14:cNvContentPartPr/>
                <p14:nvPr/>
              </p14:nvContentPartPr>
              <p14:xfrm>
                <a:off x="9099273" y="1455623"/>
                <a:ext cx="77760" cy="360"/>
              </p14:xfrm>
            </p:contentPart>
          </mc:Choice>
          <mc:Fallback>
            <p:pic>
              <p:nvPicPr>
                <p:cNvPr id="77" name="Ink 76">
                  <a:extLst>
                    <a:ext uri="{FF2B5EF4-FFF2-40B4-BE49-F238E27FC236}">
                      <a16:creationId xmlns:a16="http://schemas.microsoft.com/office/drawing/2014/main" id="{36B20D28-B8E9-4E3E-8FA9-4A464FAF3BB3}"/>
                    </a:ext>
                  </a:extLst>
                </p:cNvPr>
                <p:cNvPicPr/>
                <p:nvPr/>
              </p:nvPicPr>
              <p:blipFill>
                <a:blip r:embed="rId48"/>
                <a:stretch>
                  <a:fillRect/>
                </a:stretch>
              </p:blipFill>
              <p:spPr>
                <a:xfrm>
                  <a:off x="9090633" y="1446623"/>
                  <a:ext cx="954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78" name="Ink 77">
                  <a:extLst>
                    <a:ext uri="{FF2B5EF4-FFF2-40B4-BE49-F238E27FC236}">
                      <a16:creationId xmlns:a16="http://schemas.microsoft.com/office/drawing/2014/main" id="{D5A8496E-B985-43DC-AC63-77D41585DB4D}"/>
                    </a:ext>
                  </a:extLst>
                </p14:cNvPr>
                <p14:cNvContentPartPr/>
                <p14:nvPr/>
              </p14:nvContentPartPr>
              <p14:xfrm>
                <a:off x="9205833" y="1357703"/>
                <a:ext cx="75240" cy="47160"/>
              </p14:xfrm>
            </p:contentPart>
          </mc:Choice>
          <mc:Fallback>
            <p:pic>
              <p:nvPicPr>
                <p:cNvPr id="78" name="Ink 77">
                  <a:extLst>
                    <a:ext uri="{FF2B5EF4-FFF2-40B4-BE49-F238E27FC236}">
                      <a16:creationId xmlns:a16="http://schemas.microsoft.com/office/drawing/2014/main" id="{D5A8496E-B985-43DC-AC63-77D41585DB4D}"/>
                    </a:ext>
                  </a:extLst>
                </p:cNvPr>
                <p:cNvPicPr/>
                <p:nvPr/>
              </p:nvPicPr>
              <p:blipFill>
                <a:blip r:embed="rId50"/>
                <a:stretch>
                  <a:fillRect/>
                </a:stretch>
              </p:blipFill>
              <p:spPr>
                <a:xfrm>
                  <a:off x="9197193" y="1349063"/>
                  <a:ext cx="9288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79" name="Ink 78">
                  <a:extLst>
                    <a:ext uri="{FF2B5EF4-FFF2-40B4-BE49-F238E27FC236}">
                      <a16:creationId xmlns:a16="http://schemas.microsoft.com/office/drawing/2014/main" id="{38C4EB65-90B7-489A-8785-B2A3C14A2BB0}"/>
                    </a:ext>
                  </a:extLst>
                </p14:cNvPr>
                <p14:cNvContentPartPr/>
                <p14:nvPr/>
              </p14:nvContentPartPr>
              <p14:xfrm>
                <a:off x="9374673" y="1233503"/>
                <a:ext cx="24840" cy="44280"/>
              </p14:xfrm>
            </p:contentPart>
          </mc:Choice>
          <mc:Fallback>
            <p:pic>
              <p:nvPicPr>
                <p:cNvPr id="79" name="Ink 78">
                  <a:extLst>
                    <a:ext uri="{FF2B5EF4-FFF2-40B4-BE49-F238E27FC236}">
                      <a16:creationId xmlns:a16="http://schemas.microsoft.com/office/drawing/2014/main" id="{38C4EB65-90B7-489A-8785-B2A3C14A2BB0}"/>
                    </a:ext>
                  </a:extLst>
                </p:cNvPr>
                <p:cNvPicPr/>
                <p:nvPr/>
              </p:nvPicPr>
              <p:blipFill>
                <a:blip r:embed="rId52"/>
                <a:stretch>
                  <a:fillRect/>
                </a:stretch>
              </p:blipFill>
              <p:spPr>
                <a:xfrm>
                  <a:off x="9365673" y="1224863"/>
                  <a:ext cx="424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80" name="Ink 79">
                  <a:extLst>
                    <a:ext uri="{FF2B5EF4-FFF2-40B4-BE49-F238E27FC236}">
                      <a16:creationId xmlns:a16="http://schemas.microsoft.com/office/drawing/2014/main" id="{88961A16-A013-48E9-946C-4B510F92FBD6}"/>
                    </a:ext>
                  </a:extLst>
                </p14:cNvPr>
                <p14:cNvContentPartPr/>
                <p14:nvPr/>
              </p14:nvContentPartPr>
              <p14:xfrm>
                <a:off x="9463593" y="1118303"/>
                <a:ext cx="74160" cy="99000"/>
              </p14:xfrm>
            </p:contentPart>
          </mc:Choice>
          <mc:Fallback>
            <p:pic>
              <p:nvPicPr>
                <p:cNvPr id="80" name="Ink 79">
                  <a:extLst>
                    <a:ext uri="{FF2B5EF4-FFF2-40B4-BE49-F238E27FC236}">
                      <a16:creationId xmlns:a16="http://schemas.microsoft.com/office/drawing/2014/main" id="{88961A16-A013-48E9-946C-4B510F92FBD6}"/>
                    </a:ext>
                  </a:extLst>
                </p:cNvPr>
                <p:cNvPicPr/>
                <p:nvPr/>
              </p:nvPicPr>
              <p:blipFill>
                <a:blip r:embed="rId54"/>
                <a:stretch>
                  <a:fillRect/>
                </a:stretch>
              </p:blipFill>
              <p:spPr>
                <a:xfrm>
                  <a:off x="9454593" y="1109663"/>
                  <a:ext cx="91800" cy="116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5">
            <p14:nvContentPartPr>
              <p14:cNvPr id="82" name="Ink 81">
                <a:extLst>
                  <a:ext uri="{FF2B5EF4-FFF2-40B4-BE49-F238E27FC236}">
                    <a16:creationId xmlns:a16="http://schemas.microsoft.com/office/drawing/2014/main" id="{820E6EFA-F657-421E-8C01-BB1A0FD3F79F}"/>
                  </a:ext>
                </a:extLst>
              </p14:cNvPr>
              <p14:cNvContentPartPr/>
              <p14:nvPr/>
            </p14:nvContentPartPr>
            <p14:xfrm>
              <a:off x="3630513" y="6764183"/>
              <a:ext cx="4107240" cy="55800"/>
            </p14:xfrm>
          </p:contentPart>
        </mc:Choice>
        <mc:Fallback>
          <p:pic>
            <p:nvPicPr>
              <p:cNvPr id="82" name="Ink 81">
                <a:extLst>
                  <a:ext uri="{FF2B5EF4-FFF2-40B4-BE49-F238E27FC236}">
                    <a16:creationId xmlns:a16="http://schemas.microsoft.com/office/drawing/2014/main" id="{820E6EFA-F657-421E-8C01-BB1A0FD3F79F}"/>
                  </a:ext>
                </a:extLst>
              </p:cNvPr>
              <p:cNvPicPr/>
              <p:nvPr/>
            </p:nvPicPr>
            <p:blipFill>
              <a:blip r:embed="rId56"/>
              <a:stretch>
                <a:fillRect/>
              </a:stretch>
            </p:blipFill>
            <p:spPr>
              <a:xfrm>
                <a:off x="3621873" y="6755183"/>
                <a:ext cx="4124880" cy="73440"/>
              </a:xfrm>
              <a:prstGeom prst="rect">
                <a:avLst/>
              </a:prstGeom>
            </p:spPr>
          </p:pic>
        </mc:Fallback>
      </mc:AlternateContent>
      <p:grpSp>
        <p:nvGrpSpPr>
          <p:cNvPr id="85" name="Group 84">
            <a:extLst>
              <a:ext uri="{FF2B5EF4-FFF2-40B4-BE49-F238E27FC236}">
                <a16:creationId xmlns:a16="http://schemas.microsoft.com/office/drawing/2014/main" id="{752ED6C1-69C0-4FEE-887E-A1695D8D33EF}"/>
              </a:ext>
            </a:extLst>
          </p:cNvPr>
          <p:cNvGrpSpPr/>
          <p:nvPr/>
        </p:nvGrpSpPr>
        <p:grpSpPr>
          <a:xfrm>
            <a:off x="3426393" y="4527503"/>
            <a:ext cx="4467240" cy="207000"/>
            <a:chOff x="3426393" y="4527503"/>
            <a:chExt cx="4467240" cy="207000"/>
          </a:xfrm>
        </p:grpSpPr>
        <mc:AlternateContent xmlns:mc="http://schemas.openxmlformats.org/markup-compatibility/2006">
          <mc:Choice xmlns:p14="http://schemas.microsoft.com/office/powerpoint/2010/main" Requires="p14">
            <p:contentPart p14:bwMode="auto" r:id="rId57">
              <p14:nvContentPartPr>
                <p14:cNvPr id="83" name="Ink 82">
                  <a:extLst>
                    <a:ext uri="{FF2B5EF4-FFF2-40B4-BE49-F238E27FC236}">
                      <a16:creationId xmlns:a16="http://schemas.microsoft.com/office/drawing/2014/main" id="{40263A51-4C63-4E9D-B9B1-1229EB2F072D}"/>
                    </a:ext>
                  </a:extLst>
                </p14:cNvPr>
                <p14:cNvContentPartPr/>
                <p14:nvPr/>
              </p14:nvContentPartPr>
              <p14:xfrm>
                <a:off x="3426393" y="4527503"/>
                <a:ext cx="1684440" cy="163800"/>
              </p14:xfrm>
            </p:contentPart>
          </mc:Choice>
          <mc:Fallback>
            <p:pic>
              <p:nvPicPr>
                <p:cNvPr id="83" name="Ink 82">
                  <a:extLst>
                    <a:ext uri="{FF2B5EF4-FFF2-40B4-BE49-F238E27FC236}">
                      <a16:creationId xmlns:a16="http://schemas.microsoft.com/office/drawing/2014/main" id="{40263A51-4C63-4E9D-B9B1-1229EB2F072D}"/>
                    </a:ext>
                  </a:extLst>
                </p:cNvPr>
                <p:cNvPicPr/>
                <p:nvPr/>
              </p:nvPicPr>
              <p:blipFill>
                <a:blip r:embed="rId58"/>
                <a:stretch>
                  <a:fillRect/>
                </a:stretch>
              </p:blipFill>
              <p:spPr>
                <a:xfrm>
                  <a:off x="3417393" y="4518503"/>
                  <a:ext cx="17020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84" name="Ink 83">
                  <a:extLst>
                    <a:ext uri="{FF2B5EF4-FFF2-40B4-BE49-F238E27FC236}">
                      <a16:creationId xmlns:a16="http://schemas.microsoft.com/office/drawing/2014/main" id="{8D952EAD-E28E-4332-A7D3-2982E32B470C}"/>
                    </a:ext>
                  </a:extLst>
                </p14:cNvPr>
                <p14:cNvContentPartPr/>
                <p14:nvPr/>
              </p14:nvContentPartPr>
              <p14:xfrm>
                <a:off x="5574873" y="4597703"/>
                <a:ext cx="2318760" cy="136800"/>
              </p14:xfrm>
            </p:contentPart>
          </mc:Choice>
          <mc:Fallback>
            <p:pic>
              <p:nvPicPr>
                <p:cNvPr id="84" name="Ink 83">
                  <a:extLst>
                    <a:ext uri="{FF2B5EF4-FFF2-40B4-BE49-F238E27FC236}">
                      <a16:creationId xmlns:a16="http://schemas.microsoft.com/office/drawing/2014/main" id="{8D952EAD-E28E-4332-A7D3-2982E32B470C}"/>
                    </a:ext>
                  </a:extLst>
                </p:cNvPr>
                <p:cNvPicPr/>
                <p:nvPr/>
              </p:nvPicPr>
              <p:blipFill>
                <a:blip r:embed="rId60"/>
                <a:stretch>
                  <a:fillRect/>
                </a:stretch>
              </p:blipFill>
              <p:spPr>
                <a:xfrm>
                  <a:off x="5566233" y="4588703"/>
                  <a:ext cx="2336400" cy="154440"/>
                </a:xfrm>
                <a:prstGeom prst="rect">
                  <a:avLst/>
                </a:prstGeom>
              </p:spPr>
            </p:pic>
          </mc:Fallback>
        </mc:AlternateContent>
      </p:grpSp>
    </p:spTree>
    <p:extLst>
      <p:ext uri="{BB962C8B-B14F-4D97-AF65-F5344CB8AC3E}">
        <p14:creationId xmlns:p14="http://schemas.microsoft.com/office/powerpoint/2010/main" val="2475811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Texture Mapping..</a:t>
            </a:r>
          </a:p>
        </p:txBody>
      </p:sp>
      <p:sp>
        <p:nvSpPr>
          <p:cNvPr id="3" name="Content Placeholder 2">
            <a:extLst>
              <a:ext uri="{FF2B5EF4-FFF2-40B4-BE49-F238E27FC236}">
                <a16:creationId xmlns:a16="http://schemas.microsoft.com/office/drawing/2014/main" id="{1BE08F2D-F811-4B34-BBCC-1BE4E3988554}"/>
              </a:ext>
            </a:extLst>
          </p:cNvPr>
          <p:cNvSpPr>
            <a:spLocks noGrp="1"/>
          </p:cNvSpPr>
          <p:nvPr>
            <p:ph idx="1"/>
          </p:nvPr>
        </p:nvSpPr>
        <p:spPr/>
        <p:txBody>
          <a:bodyPr>
            <a:normAutofit/>
          </a:bodyPr>
          <a:lstStyle/>
          <a:p>
            <a:pPr algn="just"/>
            <a:r>
              <a:rPr lang="en-US" sz="2800" b="0" i="0" dirty="0">
                <a:solidFill>
                  <a:srgbClr val="242021"/>
                </a:solidFill>
                <a:effectLst/>
                <a:latin typeface="TimesNewRoman"/>
              </a:rPr>
              <a:t>One or more </a:t>
            </a:r>
            <a:r>
              <a:rPr lang="en-US" sz="2800" b="0" i="1" dirty="0">
                <a:solidFill>
                  <a:srgbClr val="242021"/>
                </a:solidFill>
                <a:effectLst/>
                <a:latin typeface="TimesNewRoman"/>
              </a:rPr>
              <a:t>texture maps </a:t>
            </a:r>
            <a:r>
              <a:rPr lang="en-US" sz="2800" b="0" i="0" dirty="0">
                <a:solidFill>
                  <a:srgbClr val="242021"/>
                </a:solidFill>
                <a:effectLst/>
                <a:latin typeface="TimesNewRoman"/>
              </a:rPr>
              <a:t>may be applied to a surface to achieve greater detail, as shown in Figure 7.6. At each point on a surface, a </a:t>
            </a:r>
            <a:r>
              <a:rPr lang="en-US" sz="2800" b="0" i="1" dirty="0" err="1">
                <a:solidFill>
                  <a:srgbClr val="242021"/>
                </a:solidFill>
                <a:effectLst/>
                <a:latin typeface="TimesNewRoman"/>
              </a:rPr>
              <a:t>texel</a:t>
            </a:r>
            <a:r>
              <a:rPr lang="en-US" sz="2800" b="0" i="1" dirty="0">
                <a:solidFill>
                  <a:srgbClr val="242021"/>
                </a:solidFill>
                <a:effectLst/>
                <a:latin typeface="TimesNewRoman"/>
              </a:rPr>
              <a:t> </a:t>
            </a:r>
            <a:r>
              <a:rPr lang="en-US" sz="2800" b="0" i="0" dirty="0">
                <a:solidFill>
                  <a:srgbClr val="242021"/>
                </a:solidFill>
                <a:effectLst/>
                <a:latin typeface="TimesNewRoman"/>
              </a:rPr>
              <a:t>(texture pixel) is looked up in each texture map and combined in some way with the lighting formula. In the simplest case, a sample from a diffuse texture map is looked up and used to modulate the diffuse reflection color. </a:t>
            </a:r>
          </a:p>
          <a:p>
            <a:pPr algn="just"/>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615DCA6-44FC-4477-8772-CBD8621897EE}"/>
              </a:ext>
            </a:extLst>
          </p:cNvPr>
          <p:cNvPicPr>
            <a:picLocks noChangeAspect="1"/>
          </p:cNvPicPr>
          <p:nvPr/>
        </p:nvPicPr>
        <p:blipFill>
          <a:blip r:embed="rId2"/>
          <a:stretch>
            <a:fillRect/>
          </a:stretch>
        </p:blipFill>
        <p:spPr>
          <a:xfrm>
            <a:off x="3986074" y="4169064"/>
            <a:ext cx="5681708" cy="2688936"/>
          </a:xfrm>
          <a:prstGeom prst="rect">
            <a:avLst/>
          </a:prstGeom>
        </p:spPr>
      </p:pic>
      <p:grpSp>
        <p:nvGrpSpPr>
          <p:cNvPr id="46" name="Group 45">
            <a:extLst>
              <a:ext uri="{FF2B5EF4-FFF2-40B4-BE49-F238E27FC236}">
                <a16:creationId xmlns:a16="http://schemas.microsoft.com/office/drawing/2014/main" id="{B61109F6-21EF-43BD-BFD3-979F5D7DFD83}"/>
              </a:ext>
            </a:extLst>
          </p:cNvPr>
          <p:cNvGrpSpPr/>
          <p:nvPr/>
        </p:nvGrpSpPr>
        <p:grpSpPr>
          <a:xfrm>
            <a:off x="163353" y="4239748"/>
            <a:ext cx="5122080" cy="1345320"/>
            <a:chOff x="163353" y="4239748"/>
            <a:chExt cx="5122080" cy="1345320"/>
          </a:xfrm>
        </p:grpSpPr>
        <mc:AlternateContent xmlns:mc="http://schemas.openxmlformats.org/markup-compatibility/2006">
          <mc:Choice xmlns:p14="http://schemas.microsoft.com/office/powerpoint/2010/main" Requires="p14">
            <p:contentPart p14:bwMode="auto" r:id="rId3">
              <p14:nvContentPartPr>
                <p14:cNvPr id="29" name="Ink 28">
                  <a:extLst>
                    <a:ext uri="{FF2B5EF4-FFF2-40B4-BE49-F238E27FC236}">
                      <a16:creationId xmlns:a16="http://schemas.microsoft.com/office/drawing/2014/main" id="{87D0A4BA-A61E-48A5-AA60-48CFFE617950}"/>
                    </a:ext>
                  </a:extLst>
                </p14:cNvPr>
                <p14:cNvContentPartPr/>
                <p14:nvPr/>
              </p14:nvContentPartPr>
              <p14:xfrm>
                <a:off x="769593" y="4527388"/>
                <a:ext cx="757440" cy="1057680"/>
              </p14:xfrm>
            </p:contentPart>
          </mc:Choice>
          <mc:Fallback>
            <p:pic>
              <p:nvPicPr>
                <p:cNvPr id="29" name="Ink 28">
                  <a:extLst>
                    <a:ext uri="{FF2B5EF4-FFF2-40B4-BE49-F238E27FC236}">
                      <a16:creationId xmlns:a16="http://schemas.microsoft.com/office/drawing/2014/main" id="{87D0A4BA-A61E-48A5-AA60-48CFFE617950}"/>
                    </a:ext>
                  </a:extLst>
                </p:cNvPr>
                <p:cNvPicPr/>
                <p:nvPr/>
              </p:nvPicPr>
              <p:blipFill>
                <a:blip r:embed="rId4"/>
                <a:stretch>
                  <a:fillRect/>
                </a:stretch>
              </p:blipFill>
              <p:spPr>
                <a:xfrm>
                  <a:off x="760953" y="4518388"/>
                  <a:ext cx="775080" cy="1075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0" name="Ink 29">
                  <a:extLst>
                    <a:ext uri="{FF2B5EF4-FFF2-40B4-BE49-F238E27FC236}">
                      <a16:creationId xmlns:a16="http://schemas.microsoft.com/office/drawing/2014/main" id="{6B69C307-ABA5-434A-A23F-4DFCB3DC0FC2}"/>
                    </a:ext>
                  </a:extLst>
                </p14:cNvPr>
                <p14:cNvContentPartPr/>
                <p14:nvPr/>
              </p14:nvContentPartPr>
              <p14:xfrm>
                <a:off x="933753" y="4536028"/>
                <a:ext cx="914760" cy="793800"/>
              </p14:xfrm>
            </p:contentPart>
          </mc:Choice>
          <mc:Fallback>
            <p:pic>
              <p:nvPicPr>
                <p:cNvPr id="30" name="Ink 29">
                  <a:extLst>
                    <a:ext uri="{FF2B5EF4-FFF2-40B4-BE49-F238E27FC236}">
                      <a16:creationId xmlns:a16="http://schemas.microsoft.com/office/drawing/2014/main" id="{6B69C307-ABA5-434A-A23F-4DFCB3DC0FC2}"/>
                    </a:ext>
                  </a:extLst>
                </p:cNvPr>
                <p:cNvPicPr/>
                <p:nvPr/>
              </p:nvPicPr>
              <p:blipFill>
                <a:blip r:embed="rId6"/>
                <a:stretch>
                  <a:fillRect/>
                </a:stretch>
              </p:blipFill>
              <p:spPr>
                <a:xfrm>
                  <a:off x="925113" y="4527388"/>
                  <a:ext cx="932400" cy="811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2" name="Ink 31">
                  <a:extLst>
                    <a:ext uri="{FF2B5EF4-FFF2-40B4-BE49-F238E27FC236}">
                      <a16:creationId xmlns:a16="http://schemas.microsoft.com/office/drawing/2014/main" id="{95C18210-616F-4F8F-A412-66F367A185B5}"/>
                    </a:ext>
                  </a:extLst>
                </p14:cNvPr>
                <p14:cNvContentPartPr/>
                <p14:nvPr/>
              </p14:nvContentPartPr>
              <p14:xfrm>
                <a:off x="887673" y="4239748"/>
                <a:ext cx="363960" cy="48240"/>
              </p14:xfrm>
            </p:contentPart>
          </mc:Choice>
          <mc:Fallback>
            <p:pic>
              <p:nvPicPr>
                <p:cNvPr id="32" name="Ink 31">
                  <a:extLst>
                    <a:ext uri="{FF2B5EF4-FFF2-40B4-BE49-F238E27FC236}">
                      <a16:creationId xmlns:a16="http://schemas.microsoft.com/office/drawing/2014/main" id="{95C18210-616F-4F8F-A412-66F367A185B5}"/>
                    </a:ext>
                  </a:extLst>
                </p:cNvPr>
                <p:cNvPicPr/>
                <p:nvPr/>
              </p:nvPicPr>
              <p:blipFill>
                <a:blip r:embed="rId8"/>
                <a:stretch>
                  <a:fillRect/>
                </a:stretch>
              </p:blipFill>
              <p:spPr>
                <a:xfrm>
                  <a:off x="878673" y="4230748"/>
                  <a:ext cx="38160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3" name="Ink 32">
                  <a:extLst>
                    <a:ext uri="{FF2B5EF4-FFF2-40B4-BE49-F238E27FC236}">
                      <a16:creationId xmlns:a16="http://schemas.microsoft.com/office/drawing/2014/main" id="{3977BABC-B1A0-48F9-9513-F2B6BE2F2603}"/>
                    </a:ext>
                  </a:extLst>
                </p14:cNvPr>
                <p14:cNvContentPartPr/>
                <p14:nvPr/>
              </p14:nvContentPartPr>
              <p14:xfrm>
                <a:off x="1065153" y="4251988"/>
                <a:ext cx="72720" cy="225360"/>
              </p14:xfrm>
            </p:contentPart>
          </mc:Choice>
          <mc:Fallback>
            <p:pic>
              <p:nvPicPr>
                <p:cNvPr id="33" name="Ink 32">
                  <a:extLst>
                    <a:ext uri="{FF2B5EF4-FFF2-40B4-BE49-F238E27FC236}">
                      <a16:creationId xmlns:a16="http://schemas.microsoft.com/office/drawing/2014/main" id="{3977BABC-B1A0-48F9-9513-F2B6BE2F2603}"/>
                    </a:ext>
                  </a:extLst>
                </p:cNvPr>
                <p:cNvPicPr/>
                <p:nvPr/>
              </p:nvPicPr>
              <p:blipFill>
                <a:blip r:embed="rId10"/>
                <a:stretch>
                  <a:fillRect/>
                </a:stretch>
              </p:blipFill>
              <p:spPr>
                <a:xfrm>
                  <a:off x="1056153" y="4243348"/>
                  <a:ext cx="9036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5" name="Ink 34">
                  <a:extLst>
                    <a:ext uri="{FF2B5EF4-FFF2-40B4-BE49-F238E27FC236}">
                      <a16:creationId xmlns:a16="http://schemas.microsoft.com/office/drawing/2014/main" id="{4BDD6245-266E-4D44-BB5B-4F52B9FE1863}"/>
                    </a:ext>
                  </a:extLst>
                </p14:cNvPr>
                <p14:cNvContentPartPr/>
                <p14:nvPr/>
              </p14:nvContentPartPr>
              <p14:xfrm>
                <a:off x="5050713" y="4651228"/>
                <a:ext cx="74160" cy="91800"/>
              </p14:xfrm>
            </p:contentPart>
          </mc:Choice>
          <mc:Fallback>
            <p:pic>
              <p:nvPicPr>
                <p:cNvPr id="35" name="Ink 34">
                  <a:extLst>
                    <a:ext uri="{FF2B5EF4-FFF2-40B4-BE49-F238E27FC236}">
                      <a16:creationId xmlns:a16="http://schemas.microsoft.com/office/drawing/2014/main" id="{4BDD6245-266E-4D44-BB5B-4F52B9FE1863}"/>
                    </a:ext>
                  </a:extLst>
                </p:cNvPr>
                <p:cNvPicPr/>
                <p:nvPr/>
              </p:nvPicPr>
              <p:blipFill>
                <a:blip r:embed="rId12"/>
                <a:stretch>
                  <a:fillRect/>
                </a:stretch>
              </p:blipFill>
              <p:spPr>
                <a:xfrm>
                  <a:off x="5042073" y="4642588"/>
                  <a:ext cx="9180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6" name="Ink 35">
                  <a:extLst>
                    <a:ext uri="{FF2B5EF4-FFF2-40B4-BE49-F238E27FC236}">
                      <a16:creationId xmlns:a16="http://schemas.microsoft.com/office/drawing/2014/main" id="{B17BE7CE-8CE0-45EB-BE31-4D3A2431FC42}"/>
                    </a:ext>
                  </a:extLst>
                </p14:cNvPr>
                <p14:cNvContentPartPr/>
                <p14:nvPr/>
              </p14:nvContentPartPr>
              <p14:xfrm>
                <a:off x="163353" y="4740148"/>
                <a:ext cx="4888440" cy="281160"/>
              </p14:xfrm>
            </p:contentPart>
          </mc:Choice>
          <mc:Fallback>
            <p:pic>
              <p:nvPicPr>
                <p:cNvPr id="36" name="Ink 35">
                  <a:extLst>
                    <a:ext uri="{FF2B5EF4-FFF2-40B4-BE49-F238E27FC236}">
                      <a16:creationId xmlns:a16="http://schemas.microsoft.com/office/drawing/2014/main" id="{B17BE7CE-8CE0-45EB-BE31-4D3A2431FC42}"/>
                    </a:ext>
                  </a:extLst>
                </p:cNvPr>
                <p:cNvPicPr/>
                <p:nvPr/>
              </p:nvPicPr>
              <p:blipFill>
                <a:blip r:embed="rId14"/>
                <a:stretch>
                  <a:fillRect/>
                </a:stretch>
              </p:blipFill>
              <p:spPr>
                <a:xfrm>
                  <a:off x="154353" y="4731508"/>
                  <a:ext cx="490608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7" name="Ink 36">
                  <a:extLst>
                    <a:ext uri="{FF2B5EF4-FFF2-40B4-BE49-F238E27FC236}">
                      <a16:creationId xmlns:a16="http://schemas.microsoft.com/office/drawing/2014/main" id="{38F9F09B-ADB4-499E-850F-7B35DCCF6D0A}"/>
                    </a:ext>
                  </a:extLst>
                </p14:cNvPr>
                <p14:cNvContentPartPr/>
                <p14:nvPr/>
              </p14:nvContentPartPr>
              <p14:xfrm>
                <a:off x="819993" y="4811068"/>
                <a:ext cx="171360" cy="198000"/>
              </p14:xfrm>
            </p:contentPart>
          </mc:Choice>
          <mc:Fallback>
            <p:pic>
              <p:nvPicPr>
                <p:cNvPr id="37" name="Ink 36">
                  <a:extLst>
                    <a:ext uri="{FF2B5EF4-FFF2-40B4-BE49-F238E27FC236}">
                      <a16:creationId xmlns:a16="http://schemas.microsoft.com/office/drawing/2014/main" id="{38F9F09B-ADB4-499E-850F-7B35DCCF6D0A}"/>
                    </a:ext>
                  </a:extLst>
                </p:cNvPr>
                <p:cNvPicPr/>
                <p:nvPr/>
              </p:nvPicPr>
              <p:blipFill>
                <a:blip r:embed="rId16"/>
                <a:stretch>
                  <a:fillRect/>
                </a:stretch>
              </p:blipFill>
              <p:spPr>
                <a:xfrm>
                  <a:off x="811353" y="4802428"/>
                  <a:ext cx="18900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9" name="Ink 38">
                  <a:extLst>
                    <a:ext uri="{FF2B5EF4-FFF2-40B4-BE49-F238E27FC236}">
                      <a16:creationId xmlns:a16="http://schemas.microsoft.com/office/drawing/2014/main" id="{814A3F65-F956-4463-B0B5-900F2903B20D}"/>
                    </a:ext>
                  </a:extLst>
                </p14:cNvPr>
                <p14:cNvContentPartPr/>
                <p14:nvPr/>
              </p14:nvContentPartPr>
              <p14:xfrm>
                <a:off x="922593" y="4864348"/>
                <a:ext cx="109440" cy="126360"/>
              </p14:xfrm>
            </p:contentPart>
          </mc:Choice>
          <mc:Fallback>
            <p:pic>
              <p:nvPicPr>
                <p:cNvPr id="39" name="Ink 38">
                  <a:extLst>
                    <a:ext uri="{FF2B5EF4-FFF2-40B4-BE49-F238E27FC236}">
                      <a16:creationId xmlns:a16="http://schemas.microsoft.com/office/drawing/2014/main" id="{814A3F65-F956-4463-B0B5-900F2903B20D}"/>
                    </a:ext>
                  </a:extLst>
                </p:cNvPr>
                <p:cNvPicPr/>
                <p:nvPr/>
              </p:nvPicPr>
              <p:blipFill>
                <a:blip r:embed="rId18"/>
                <a:stretch>
                  <a:fillRect/>
                </a:stretch>
              </p:blipFill>
              <p:spPr>
                <a:xfrm>
                  <a:off x="913593" y="4855708"/>
                  <a:ext cx="12708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1" name="Ink 40">
                  <a:extLst>
                    <a:ext uri="{FF2B5EF4-FFF2-40B4-BE49-F238E27FC236}">
                      <a16:creationId xmlns:a16="http://schemas.microsoft.com/office/drawing/2014/main" id="{CEF6E419-31CB-460F-9ADD-1AAD876CE6CD}"/>
                    </a:ext>
                  </a:extLst>
                </p14:cNvPr>
                <p14:cNvContentPartPr/>
                <p14:nvPr/>
              </p14:nvContentPartPr>
              <p14:xfrm>
                <a:off x="5152593" y="4740148"/>
                <a:ext cx="93960" cy="209520"/>
              </p14:xfrm>
            </p:contentPart>
          </mc:Choice>
          <mc:Fallback>
            <p:pic>
              <p:nvPicPr>
                <p:cNvPr id="41" name="Ink 40">
                  <a:extLst>
                    <a:ext uri="{FF2B5EF4-FFF2-40B4-BE49-F238E27FC236}">
                      <a16:creationId xmlns:a16="http://schemas.microsoft.com/office/drawing/2014/main" id="{CEF6E419-31CB-460F-9ADD-1AAD876CE6CD}"/>
                    </a:ext>
                  </a:extLst>
                </p:cNvPr>
                <p:cNvPicPr/>
                <p:nvPr/>
              </p:nvPicPr>
              <p:blipFill>
                <a:blip r:embed="rId20"/>
                <a:stretch>
                  <a:fillRect/>
                </a:stretch>
              </p:blipFill>
              <p:spPr>
                <a:xfrm>
                  <a:off x="5143593" y="4731508"/>
                  <a:ext cx="11160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2" name="Ink 41">
                  <a:extLst>
                    <a:ext uri="{FF2B5EF4-FFF2-40B4-BE49-F238E27FC236}">
                      <a16:creationId xmlns:a16="http://schemas.microsoft.com/office/drawing/2014/main" id="{E880A89E-2439-47ED-B0C1-269E25C3B01C}"/>
                    </a:ext>
                  </a:extLst>
                </p14:cNvPr>
                <p14:cNvContentPartPr/>
                <p14:nvPr/>
              </p14:nvContentPartPr>
              <p14:xfrm>
                <a:off x="5148993" y="4835908"/>
                <a:ext cx="136440" cy="118080"/>
              </p14:xfrm>
            </p:contentPart>
          </mc:Choice>
          <mc:Fallback>
            <p:pic>
              <p:nvPicPr>
                <p:cNvPr id="42" name="Ink 41">
                  <a:extLst>
                    <a:ext uri="{FF2B5EF4-FFF2-40B4-BE49-F238E27FC236}">
                      <a16:creationId xmlns:a16="http://schemas.microsoft.com/office/drawing/2014/main" id="{E880A89E-2439-47ED-B0C1-269E25C3B01C}"/>
                    </a:ext>
                  </a:extLst>
                </p:cNvPr>
                <p:cNvPicPr/>
                <p:nvPr/>
              </p:nvPicPr>
              <p:blipFill>
                <a:blip r:embed="rId22"/>
                <a:stretch>
                  <a:fillRect/>
                </a:stretch>
              </p:blipFill>
              <p:spPr>
                <a:xfrm>
                  <a:off x="5139993" y="4827268"/>
                  <a:ext cx="1540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4" name="Ink 43">
                  <a:extLst>
                    <a:ext uri="{FF2B5EF4-FFF2-40B4-BE49-F238E27FC236}">
                      <a16:creationId xmlns:a16="http://schemas.microsoft.com/office/drawing/2014/main" id="{1E5FEC35-CF85-4F87-A0CC-D92E73287AB2}"/>
                    </a:ext>
                  </a:extLst>
                </p14:cNvPr>
                <p14:cNvContentPartPr/>
                <p14:nvPr/>
              </p14:nvContentPartPr>
              <p14:xfrm>
                <a:off x="990993" y="4988908"/>
                <a:ext cx="91800" cy="132120"/>
              </p14:xfrm>
            </p:contentPart>
          </mc:Choice>
          <mc:Fallback>
            <p:pic>
              <p:nvPicPr>
                <p:cNvPr id="44" name="Ink 43">
                  <a:extLst>
                    <a:ext uri="{FF2B5EF4-FFF2-40B4-BE49-F238E27FC236}">
                      <a16:creationId xmlns:a16="http://schemas.microsoft.com/office/drawing/2014/main" id="{1E5FEC35-CF85-4F87-A0CC-D92E73287AB2}"/>
                    </a:ext>
                  </a:extLst>
                </p:cNvPr>
                <p:cNvPicPr/>
                <p:nvPr/>
              </p:nvPicPr>
              <p:blipFill>
                <a:blip r:embed="rId24"/>
                <a:stretch>
                  <a:fillRect/>
                </a:stretch>
              </p:blipFill>
              <p:spPr>
                <a:xfrm>
                  <a:off x="982353" y="4980268"/>
                  <a:ext cx="1094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5" name="Ink 44">
                  <a:extLst>
                    <a:ext uri="{FF2B5EF4-FFF2-40B4-BE49-F238E27FC236}">
                      <a16:creationId xmlns:a16="http://schemas.microsoft.com/office/drawing/2014/main" id="{5CED8389-0F67-4541-A3E6-EAA6B47D5786}"/>
                    </a:ext>
                  </a:extLst>
                </p14:cNvPr>
                <p14:cNvContentPartPr/>
                <p14:nvPr/>
              </p14:nvContentPartPr>
              <p14:xfrm>
                <a:off x="976233" y="5024188"/>
                <a:ext cx="160920" cy="81360"/>
              </p14:xfrm>
            </p:contentPart>
          </mc:Choice>
          <mc:Fallback>
            <p:pic>
              <p:nvPicPr>
                <p:cNvPr id="45" name="Ink 44">
                  <a:extLst>
                    <a:ext uri="{FF2B5EF4-FFF2-40B4-BE49-F238E27FC236}">
                      <a16:creationId xmlns:a16="http://schemas.microsoft.com/office/drawing/2014/main" id="{5CED8389-0F67-4541-A3E6-EAA6B47D5786}"/>
                    </a:ext>
                  </a:extLst>
                </p:cNvPr>
                <p:cNvPicPr/>
                <p:nvPr/>
              </p:nvPicPr>
              <p:blipFill>
                <a:blip r:embed="rId26"/>
                <a:stretch>
                  <a:fillRect/>
                </a:stretch>
              </p:blipFill>
              <p:spPr>
                <a:xfrm>
                  <a:off x="967233" y="5015548"/>
                  <a:ext cx="178560" cy="99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
            <p14:nvContentPartPr>
              <p14:cNvPr id="47" name="Ink 46">
                <a:extLst>
                  <a:ext uri="{FF2B5EF4-FFF2-40B4-BE49-F238E27FC236}">
                    <a16:creationId xmlns:a16="http://schemas.microsoft.com/office/drawing/2014/main" id="{FA41EE24-D379-490B-9BED-5639DCBBE5F4}"/>
                  </a:ext>
                </a:extLst>
              </p14:cNvPr>
              <p14:cNvContentPartPr/>
              <p14:nvPr/>
            </p14:nvContentPartPr>
            <p14:xfrm>
              <a:off x="1020513" y="2964628"/>
              <a:ext cx="861840" cy="16560"/>
            </p14:xfrm>
          </p:contentPart>
        </mc:Choice>
        <mc:Fallback>
          <p:pic>
            <p:nvPicPr>
              <p:cNvPr id="47" name="Ink 46">
                <a:extLst>
                  <a:ext uri="{FF2B5EF4-FFF2-40B4-BE49-F238E27FC236}">
                    <a16:creationId xmlns:a16="http://schemas.microsoft.com/office/drawing/2014/main" id="{FA41EE24-D379-490B-9BED-5639DCBBE5F4}"/>
                  </a:ext>
                </a:extLst>
              </p:cNvPr>
              <p:cNvPicPr/>
              <p:nvPr/>
            </p:nvPicPr>
            <p:blipFill>
              <a:blip r:embed="rId28"/>
              <a:stretch>
                <a:fillRect/>
              </a:stretch>
            </p:blipFill>
            <p:spPr>
              <a:xfrm>
                <a:off x="1011873" y="2955628"/>
                <a:ext cx="879480" cy="34200"/>
              </a:xfrm>
              <a:prstGeom prst="rect">
                <a:avLst/>
              </a:prstGeom>
            </p:spPr>
          </p:pic>
        </mc:Fallback>
      </mc:AlternateContent>
    </p:spTree>
    <p:extLst>
      <p:ext uri="{BB962C8B-B14F-4D97-AF65-F5344CB8AC3E}">
        <p14:creationId xmlns:p14="http://schemas.microsoft.com/office/powerpoint/2010/main" val="4266273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Blinn-</a:t>
            </a:r>
            <a:r>
              <a:rPr kumimoji="0" lang="en-US" sz="44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Phong</a:t>
            </a:r>
            <a:r>
              <a:rPr kumimoji="0" lang="en-US" sz="44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Shading..</a:t>
            </a:r>
            <a:endParaRPr lang="en-US" dirty="0">
              <a:latin typeface="Times New Roman" panose="02020603050405020304" pitchFamily="18" charset="0"/>
              <a:cs typeface="Times New Roman" panose="02020603050405020304" pitchFamily="18" charset="0"/>
            </a:endParaRPr>
          </a:p>
        </p:txBody>
      </p:sp>
      <p:sp>
        <p:nvSpPr>
          <p:cNvPr id="62" name="Content Placeholder 2">
            <a:extLst>
              <a:ext uri="{FF2B5EF4-FFF2-40B4-BE49-F238E27FC236}">
                <a16:creationId xmlns:a16="http://schemas.microsoft.com/office/drawing/2014/main" id="{15138A64-CB69-42AB-93CA-B6BC0A7A6851}"/>
              </a:ext>
            </a:extLst>
          </p:cNvPr>
          <p:cNvSpPr>
            <a:spLocks noGrp="1"/>
          </p:cNvSpPr>
          <p:nvPr>
            <p:ph idx="1"/>
          </p:nvPr>
        </p:nvSpPr>
        <p:spPr>
          <a:xfrm>
            <a:off x="838200" y="1825625"/>
            <a:ext cx="10515600" cy="4351338"/>
          </a:xfrm>
        </p:spPr>
        <p:txBody>
          <a:bodyPr>
            <a:normAutofit/>
          </a:bodyPr>
          <a:lstStyle/>
          <a:p>
            <a:pPr algn="just"/>
            <a:r>
              <a:rPr lang="en-US" sz="2800" b="0" i="0" dirty="0">
                <a:solidFill>
                  <a:srgbClr val="242021"/>
                </a:solidFill>
                <a:effectLst/>
                <a:latin typeface="TimesNewRoman"/>
              </a:rPr>
              <a:t>An advantage that Blinn-</a:t>
            </a:r>
            <a:r>
              <a:rPr lang="en-US" sz="2800" b="0" i="0" dirty="0" err="1">
                <a:solidFill>
                  <a:srgbClr val="242021"/>
                </a:solidFill>
                <a:effectLst/>
                <a:latin typeface="TimesNewRoman"/>
              </a:rPr>
              <a:t>Phong</a:t>
            </a:r>
            <a:r>
              <a:rPr lang="en-US" sz="2800" b="0" i="0" dirty="0">
                <a:solidFill>
                  <a:srgbClr val="242021"/>
                </a:solidFill>
                <a:effectLst/>
                <a:latin typeface="TimesNewRoman"/>
              </a:rPr>
              <a:t> shading possesses over Gouraud shading is that it does a far better job of modeling </a:t>
            </a:r>
            <a:r>
              <a:rPr lang="en-US" sz="2800" b="0" i="0" dirty="0" err="1">
                <a:solidFill>
                  <a:srgbClr val="242021"/>
                </a:solidFill>
                <a:effectLst/>
                <a:latin typeface="TimesNewRoman"/>
              </a:rPr>
              <a:t>specularity</a:t>
            </a:r>
            <a:r>
              <a:rPr lang="en-US" sz="2800" b="0" i="0" dirty="0">
                <a:solidFill>
                  <a:srgbClr val="242021"/>
                </a:solidFill>
                <a:effectLst/>
                <a:latin typeface="TimesNewRoman"/>
              </a:rPr>
              <a:t> due to the fact that the dot product </a:t>
            </a:r>
            <a:r>
              <a:rPr lang="en-US" sz="2800" b="1" i="0" dirty="0">
                <a:solidFill>
                  <a:srgbClr val="242021"/>
                </a:solidFill>
                <a:effectLst/>
                <a:latin typeface="TimesNewRoman"/>
              </a:rPr>
              <a:t>N </a:t>
            </a:r>
            <a:r>
              <a:rPr lang="en-US" sz="2800" b="0" i="0" dirty="0">
                <a:solidFill>
                  <a:srgbClr val="242021"/>
                </a:solidFill>
                <a:effectLst/>
                <a:latin typeface="Symbol" panose="05050102010706020507" pitchFamily="18" charset="2"/>
              </a:rPr>
              <a:t>. </a:t>
            </a:r>
            <a:r>
              <a:rPr lang="en-US" sz="2800" b="1" i="0" dirty="0">
                <a:solidFill>
                  <a:srgbClr val="242021"/>
                </a:solidFill>
                <a:effectLst/>
                <a:latin typeface="TimesNewRoman"/>
              </a:rPr>
              <a:t>H </a:t>
            </a:r>
            <a:r>
              <a:rPr lang="en-US" sz="2800" b="0" i="0" dirty="0">
                <a:solidFill>
                  <a:srgbClr val="242021"/>
                </a:solidFill>
                <a:effectLst/>
                <a:latin typeface="TimesNewRoman"/>
              </a:rPr>
              <a:t>is evaluated at every pixel. </a:t>
            </a:r>
          </a:p>
          <a:p>
            <a:pPr algn="just"/>
            <a:r>
              <a:rPr lang="en-US" sz="2800" b="0" i="0" dirty="0">
                <a:solidFill>
                  <a:srgbClr val="242021"/>
                </a:solidFill>
                <a:effectLst/>
                <a:latin typeface="TimesNewRoman"/>
              </a:rPr>
              <a:t>When a sharp </a:t>
            </a:r>
            <a:r>
              <a:rPr lang="en-US" sz="2800" b="0" i="1" dirty="0">
                <a:solidFill>
                  <a:srgbClr val="242021"/>
                </a:solidFill>
                <a:effectLst/>
                <a:latin typeface="TimesNewRoman"/>
              </a:rPr>
              <a:t>specular highlight falls </a:t>
            </a:r>
            <a:r>
              <a:rPr lang="en-US" sz="2800" b="0" i="0" dirty="0">
                <a:solidFill>
                  <a:srgbClr val="242021"/>
                </a:solidFill>
                <a:effectLst/>
                <a:latin typeface="TimesNewRoman"/>
              </a:rPr>
              <a:t>in the interior of a triangle, Gouraud shading produces poor results because the specular component calculated at the triangle’s vertices is unrepresentative of the true values existing elsewhere on the face of the triangle.</a:t>
            </a:r>
            <a:r>
              <a:rPr lang="en-US" dirty="0"/>
              <a:t>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28" name="Ink 27">
                <a:extLst>
                  <a:ext uri="{FF2B5EF4-FFF2-40B4-BE49-F238E27FC236}">
                    <a16:creationId xmlns:a16="http://schemas.microsoft.com/office/drawing/2014/main" id="{04B0ED74-A858-488A-AD33-ADCE68187429}"/>
                  </a:ext>
                </a:extLst>
              </p14:cNvPr>
              <p14:cNvContentPartPr/>
              <p14:nvPr/>
            </p14:nvContentPartPr>
            <p14:xfrm>
              <a:off x="5272113" y="2485468"/>
              <a:ext cx="1546560" cy="169920"/>
            </p14:xfrm>
          </p:contentPart>
        </mc:Choice>
        <mc:Fallback>
          <p:pic>
            <p:nvPicPr>
              <p:cNvPr id="28" name="Ink 27">
                <a:extLst>
                  <a:ext uri="{FF2B5EF4-FFF2-40B4-BE49-F238E27FC236}">
                    <a16:creationId xmlns:a16="http://schemas.microsoft.com/office/drawing/2014/main" id="{04B0ED74-A858-488A-AD33-ADCE68187429}"/>
                  </a:ext>
                </a:extLst>
              </p:cNvPr>
              <p:cNvPicPr/>
              <p:nvPr/>
            </p:nvPicPr>
            <p:blipFill>
              <a:blip r:embed="rId3"/>
              <a:stretch>
                <a:fillRect/>
              </a:stretch>
            </p:blipFill>
            <p:spPr>
              <a:xfrm>
                <a:off x="5263473" y="2476828"/>
                <a:ext cx="156420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5" name="Ink 34">
                <a:extLst>
                  <a:ext uri="{FF2B5EF4-FFF2-40B4-BE49-F238E27FC236}">
                    <a16:creationId xmlns:a16="http://schemas.microsoft.com/office/drawing/2014/main" id="{825F74F1-117B-49F9-B595-07856C4C5391}"/>
                  </a:ext>
                </a:extLst>
              </p14:cNvPr>
              <p14:cNvContentPartPr/>
              <p14:nvPr/>
            </p14:nvContentPartPr>
            <p14:xfrm>
              <a:off x="2485713" y="3495628"/>
              <a:ext cx="8468640" cy="125640"/>
            </p14:xfrm>
          </p:contentPart>
        </mc:Choice>
        <mc:Fallback>
          <p:pic>
            <p:nvPicPr>
              <p:cNvPr id="35" name="Ink 34">
                <a:extLst>
                  <a:ext uri="{FF2B5EF4-FFF2-40B4-BE49-F238E27FC236}">
                    <a16:creationId xmlns:a16="http://schemas.microsoft.com/office/drawing/2014/main" id="{825F74F1-117B-49F9-B595-07856C4C5391}"/>
                  </a:ext>
                </a:extLst>
              </p:cNvPr>
              <p:cNvPicPr/>
              <p:nvPr/>
            </p:nvPicPr>
            <p:blipFill>
              <a:blip r:embed="rId5"/>
              <a:stretch>
                <a:fillRect/>
              </a:stretch>
            </p:blipFill>
            <p:spPr>
              <a:xfrm>
                <a:off x="2476713" y="3486628"/>
                <a:ext cx="84862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6" name="Ink 35">
                <a:extLst>
                  <a:ext uri="{FF2B5EF4-FFF2-40B4-BE49-F238E27FC236}">
                    <a16:creationId xmlns:a16="http://schemas.microsoft.com/office/drawing/2014/main" id="{D6780A81-FF2F-4B3C-BCB3-0679C9DC8033}"/>
                  </a:ext>
                </a:extLst>
              </p14:cNvPr>
              <p14:cNvContentPartPr/>
              <p14:nvPr/>
            </p14:nvContentPartPr>
            <p14:xfrm>
              <a:off x="5332593" y="5359348"/>
              <a:ext cx="165240" cy="127800"/>
            </p14:xfrm>
          </p:contentPart>
        </mc:Choice>
        <mc:Fallback>
          <p:pic>
            <p:nvPicPr>
              <p:cNvPr id="36" name="Ink 35">
                <a:extLst>
                  <a:ext uri="{FF2B5EF4-FFF2-40B4-BE49-F238E27FC236}">
                    <a16:creationId xmlns:a16="http://schemas.microsoft.com/office/drawing/2014/main" id="{D6780A81-FF2F-4B3C-BCB3-0679C9DC8033}"/>
                  </a:ext>
                </a:extLst>
              </p:cNvPr>
              <p:cNvPicPr/>
              <p:nvPr/>
            </p:nvPicPr>
            <p:blipFill>
              <a:blip r:embed="rId7"/>
              <a:stretch>
                <a:fillRect/>
              </a:stretch>
            </p:blipFill>
            <p:spPr>
              <a:xfrm>
                <a:off x="5323953" y="5350708"/>
                <a:ext cx="18288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7" name="Ink 36">
                <a:extLst>
                  <a:ext uri="{FF2B5EF4-FFF2-40B4-BE49-F238E27FC236}">
                    <a16:creationId xmlns:a16="http://schemas.microsoft.com/office/drawing/2014/main" id="{A4E05B81-3587-4184-8479-A9FD88839C7A}"/>
                  </a:ext>
                </a:extLst>
              </p14:cNvPr>
              <p14:cNvContentPartPr/>
              <p14:nvPr/>
            </p14:nvContentPartPr>
            <p14:xfrm>
              <a:off x="5421153" y="5228308"/>
              <a:ext cx="686880" cy="196920"/>
            </p14:xfrm>
          </p:contentPart>
        </mc:Choice>
        <mc:Fallback>
          <p:pic>
            <p:nvPicPr>
              <p:cNvPr id="37" name="Ink 36">
                <a:extLst>
                  <a:ext uri="{FF2B5EF4-FFF2-40B4-BE49-F238E27FC236}">
                    <a16:creationId xmlns:a16="http://schemas.microsoft.com/office/drawing/2014/main" id="{A4E05B81-3587-4184-8479-A9FD88839C7A}"/>
                  </a:ext>
                </a:extLst>
              </p:cNvPr>
              <p:cNvPicPr/>
              <p:nvPr/>
            </p:nvPicPr>
            <p:blipFill>
              <a:blip r:embed="rId9"/>
              <a:stretch>
                <a:fillRect/>
              </a:stretch>
            </p:blipFill>
            <p:spPr>
              <a:xfrm>
                <a:off x="5412513" y="5219668"/>
                <a:ext cx="704520" cy="214560"/>
              </a:xfrm>
              <a:prstGeom prst="rect">
                <a:avLst/>
              </a:prstGeom>
            </p:spPr>
          </p:pic>
        </mc:Fallback>
      </mc:AlternateContent>
      <p:grpSp>
        <p:nvGrpSpPr>
          <p:cNvPr id="42" name="Group 41">
            <a:extLst>
              <a:ext uri="{FF2B5EF4-FFF2-40B4-BE49-F238E27FC236}">
                <a16:creationId xmlns:a16="http://schemas.microsoft.com/office/drawing/2014/main" id="{E65F4C73-ECC8-435B-91F9-32231BED89C3}"/>
              </a:ext>
            </a:extLst>
          </p:cNvPr>
          <p:cNvGrpSpPr/>
          <p:nvPr/>
        </p:nvGrpSpPr>
        <p:grpSpPr>
          <a:xfrm>
            <a:off x="5160513" y="5219668"/>
            <a:ext cx="521640" cy="350280"/>
            <a:chOff x="5160513" y="5219668"/>
            <a:chExt cx="521640" cy="350280"/>
          </a:xfrm>
        </p:grpSpPr>
        <mc:AlternateContent xmlns:mc="http://schemas.openxmlformats.org/markup-compatibility/2006">
          <mc:Choice xmlns:p14="http://schemas.microsoft.com/office/powerpoint/2010/main" Requires="p14">
            <p:contentPart p14:bwMode="auto" r:id="rId10">
              <p14:nvContentPartPr>
                <p14:cNvPr id="29" name="Ink 28">
                  <a:extLst>
                    <a:ext uri="{FF2B5EF4-FFF2-40B4-BE49-F238E27FC236}">
                      <a16:creationId xmlns:a16="http://schemas.microsoft.com/office/drawing/2014/main" id="{B2912A26-D942-4FE8-8DB9-15C04606141E}"/>
                    </a:ext>
                  </a:extLst>
                </p14:cNvPr>
                <p14:cNvContentPartPr/>
                <p14:nvPr/>
              </p14:nvContentPartPr>
              <p14:xfrm>
                <a:off x="5410713" y="5219668"/>
                <a:ext cx="68760" cy="63000"/>
              </p14:xfrm>
            </p:contentPart>
          </mc:Choice>
          <mc:Fallback>
            <p:pic>
              <p:nvPicPr>
                <p:cNvPr id="29" name="Ink 28">
                  <a:extLst>
                    <a:ext uri="{FF2B5EF4-FFF2-40B4-BE49-F238E27FC236}">
                      <a16:creationId xmlns:a16="http://schemas.microsoft.com/office/drawing/2014/main" id="{B2912A26-D942-4FE8-8DB9-15C04606141E}"/>
                    </a:ext>
                  </a:extLst>
                </p:cNvPr>
                <p:cNvPicPr/>
                <p:nvPr/>
              </p:nvPicPr>
              <p:blipFill>
                <a:blip r:embed="rId11"/>
                <a:stretch>
                  <a:fillRect/>
                </a:stretch>
              </p:blipFill>
              <p:spPr>
                <a:xfrm>
                  <a:off x="5401713" y="5211028"/>
                  <a:ext cx="8640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0" name="Ink 29">
                  <a:extLst>
                    <a:ext uri="{FF2B5EF4-FFF2-40B4-BE49-F238E27FC236}">
                      <a16:creationId xmlns:a16="http://schemas.microsoft.com/office/drawing/2014/main" id="{9D00CF19-0EFB-4A70-A109-DE13662E5332}"/>
                    </a:ext>
                  </a:extLst>
                </p14:cNvPr>
                <p14:cNvContentPartPr/>
                <p14:nvPr/>
              </p14:nvContentPartPr>
              <p14:xfrm>
                <a:off x="5181033" y="5246668"/>
                <a:ext cx="270000" cy="253800"/>
              </p14:xfrm>
            </p:contentPart>
          </mc:Choice>
          <mc:Fallback>
            <p:pic>
              <p:nvPicPr>
                <p:cNvPr id="30" name="Ink 29">
                  <a:extLst>
                    <a:ext uri="{FF2B5EF4-FFF2-40B4-BE49-F238E27FC236}">
                      <a16:creationId xmlns:a16="http://schemas.microsoft.com/office/drawing/2014/main" id="{9D00CF19-0EFB-4A70-A109-DE13662E5332}"/>
                    </a:ext>
                  </a:extLst>
                </p:cNvPr>
                <p:cNvPicPr/>
                <p:nvPr/>
              </p:nvPicPr>
              <p:blipFill>
                <a:blip r:embed="rId13"/>
                <a:stretch>
                  <a:fillRect/>
                </a:stretch>
              </p:blipFill>
              <p:spPr>
                <a:xfrm>
                  <a:off x="5172033" y="5237668"/>
                  <a:ext cx="28764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1" name="Ink 30">
                  <a:extLst>
                    <a:ext uri="{FF2B5EF4-FFF2-40B4-BE49-F238E27FC236}">
                      <a16:creationId xmlns:a16="http://schemas.microsoft.com/office/drawing/2014/main" id="{81790224-5C28-4319-B779-F42101F20546}"/>
                    </a:ext>
                  </a:extLst>
                </p14:cNvPr>
                <p14:cNvContentPartPr/>
                <p14:nvPr/>
              </p14:nvContentPartPr>
              <p14:xfrm>
                <a:off x="5160513" y="5246668"/>
                <a:ext cx="486360" cy="267480"/>
              </p14:xfrm>
            </p:contentPart>
          </mc:Choice>
          <mc:Fallback>
            <p:pic>
              <p:nvPicPr>
                <p:cNvPr id="31" name="Ink 30">
                  <a:extLst>
                    <a:ext uri="{FF2B5EF4-FFF2-40B4-BE49-F238E27FC236}">
                      <a16:creationId xmlns:a16="http://schemas.microsoft.com/office/drawing/2014/main" id="{81790224-5C28-4319-B779-F42101F20546}"/>
                    </a:ext>
                  </a:extLst>
                </p:cNvPr>
                <p:cNvPicPr/>
                <p:nvPr/>
              </p:nvPicPr>
              <p:blipFill>
                <a:blip r:embed="rId15"/>
                <a:stretch>
                  <a:fillRect/>
                </a:stretch>
              </p:blipFill>
              <p:spPr>
                <a:xfrm>
                  <a:off x="5151873" y="5237668"/>
                  <a:ext cx="50400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3" name="Ink 32">
                  <a:extLst>
                    <a:ext uri="{FF2B5EF4-FFF2-40B4-BE49-F238E27FC236}">
                      <a16:creationId xmlns:a16="http://schemas.microsoft.com/office/drawing/2014/main" id="{66714BCE-4AD9-4411-BF0B-0BBD764C3E66}"/>
                    </a:ext>
                  </a:extLst>
                </p14:cNvPr>
                <p14:cNvContentPartPr/>
                <p14:nvPr/>
              </p14:nvContentPartPr>
              <p14:xfrm>
                <a:off x="5637153" y="5477068"/>
                <a:ext cx="45000" cy="46080"/>
              </p14:xfrm>
            </p:contentPart>
          </mc:Choice>
          <mc:Fallback>
            <p:pic>
              <p:nvPicPr>
                <p:cNvPr id="33" name="Ink 32">
                  <a:extLst>
                    <a:ext uri="{FF2B5EF4-FFF2-40B4-BE49-F238E27FC236}">
                      <a16:creationId xmlns:a16="http://schemas.microsoft.com/office/drawing/2014/main" id="{66714BCE-4AD9-4411-BF0B-0BBD764C3E66}"/>
                    </a:ext>
                  </a:extLst>
                </p:cNvPr>
                <p:cNvPicPr/>
                <p:nvPr/>
              </p:nvPicPr>
              <p:blipFill>
                <a:blip r:embed="rId17"/>
                <a:stretch>
                  <a:fillRect/>
                </a:stretch>
              </p:blipFill>
              <p:spPr>
                <a:xfrm>
                  <a:off x="5628153" y="5468428"/>
                  <a:ext cx="626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0" name="Ink 39">
                  <a:extLst>
                    <a:ext uri="{FF2B5EF4-FFF2-40B4-BE49-F238E27FC236}">
                      <a16:creationId xmlns:a16="http://schemas.microsoft.com/office/drawing/2014/main" id="{9079D141-B4A8-447E-9330-6161BD9E2DF1}"/>
                    </a:ext>
                  </a:extLst>
                </p14:cNvPr>
                <p14:cNvContentPartPr/>
                <p14:nvPr/>
              </p14:nvContentPartPr>
              <p14:xfrm>
                <a:off x="5301633" y="5317228"/>
                <a:ext cx="193680" cy="252720"/>
              </p14:xfrm>
            </p:contentPart>
          </mc:Choice>
          <mc:Fallback>
            <p:pic>
              <p:nvPicPr>
                <p:cNvPr id="40" name="Ink 39">
                  <a:extLst>
                    <a:ext uri="{FF2B5EF4-FFF2-40B4-BE49-F238E27FC236}">
                      <a16:creationId xmlns:a16="http://schemas.microsoft.com/office/drawing/2014/main" id="{9079D141-B4A8-447E-9330-6161BD9E2DF1}"/>
                    </a:ext>
                  </a:extLst>
                </p:cNvPr>
                <p:cNvPicPr/>
                <p:nvPr/>
              </p:nvPicPr>
              <p:blipFill>
                <a:blip r:embed="rId19"/>
                <a:stretch>
                  <a:fillRect/>
                </a:stretch>
              </p:blipFill>
              <p:spPr>
                <a:xfrm>
                  <a:off x="5292993" y="5308588"/>
                  <a:ext cx="21132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1" name="Ink 40">
                  <a:extLst>
                    <a:ext uri="{FF2B5EF4-FFF2-40B4-BE49-F238E27FC236}">
                      <a16:creationId xmlns:a16="http://schemas.microsoft.com/office/drawing/2014/main" id="{4A812AD0-5E1E-4029-84F8-701F3A4D1AA7}"/>
                    </a:ext>
                  </a:extLst>
                </p14:cNvPr>
                <p14:cNvContentPartPr/>
                <p14:nvPr/>
              </p14:nvContentPartPr>
              <p14:xfrm>
                <a:off x="5352753" y="5317228"/>
                <a:ext cx="123840" cy="188280"/>
              </p14:xfrm>
            </p:contentPart>
          </mc:Choice>
          <mc:Fallback>
            <p:pic>
              <p:nvPicPr>
                <p:cNvPr id="41" name="Ink 40">
                  <a:extLst>
                    <a:ext uri="{FF2B5EF4-FFF2-40B4-BE49-F238E27FC236}">
                      <a16:creationId xmlns:a16="http://schemas.microsoft.com/office/drawing/2014/main" id="{4A812AD0-5E1E-4029-84F8-701F3A4D1AA7}"/>
                    </a:ext>
                  </a:extLst>
                </p:cNvPr>
                <p:cNvPicPr/>
                <p:nvPr/>
              </p:nvPicPr>
              <p:blipFill>
                <a:blip r:embed="rId21"/>
                <a:stretch>
                  <a:fillRect/>
                </a:stretch>
              </p:blipFill>
              <p:spPr>
                <a:xfrm>
                  <a:off x="5343753" y="5308588"/>
                  <a:ext cx="141480" cy="205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43" name="Ink 42">
                <a:extLst>
                  <a:ext uri="{FF2B5EF4-FFF2-40B4-BE49-F238E27FC236}">
                    <a16:creationId xmlns:a16="http://schemas.microsoft.com/office/drawing/2014/main" id="{F5E46561-14D7-490F-9CAC-A0656F5C9095}"/>
                  </a:ext>
                </a:extLst>
              </p14:cNvPr>
              <p14:cNvContentPartPr/>
              <p14:nvPr/>
            </p14:nvContentPartPr>
            <p14:xfrm>
              <a:off x="5619153" y="3826108"/>
              <a:ext cx="2130480" cy="145080"/>
            </p14:xfrm>
          </p:contentPart>
        </mc:Choice>
        <mc:Fallback>
          <p:pic>
            <p:nvPicPr>
              <p:cNvPr id="43" name="Ink 42">
                <a:extLst>
                  <a:ext uri="{FF2B5EF4-FFF2-40B4-BE49-F238E27FC236}">
                    <a16:creationId xmlns:a16="http://schemas.microsoft.com/office/drawing/2014/main" id="{F5E46561-14D7-490F-9CAC-A0656F5C9095}"/>
                  </a:ext>
                </a:extLst>
              </p:cNvPr>
              <p:cNvPicPr/>
              <p:nvPr/>
            </p:nvPicPr>
            <p:blipFill>
              <a:blip r:embed="rId23"/>
              <a:stretch>
                <a:fillRect/>
              </a:stretch>
            </p:blipFill>
            <p:spPr>
              <a:xfrm>
                <a:off x="5610153" y="3817108"/>
                <a:ext cx="214812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4" name="Ink 43">
                <a:extLst>
                  <a:ext uri="{FF2B5EF4-FFF2-40B4-BE49-F238E27FC236}">
                    <a16:creationId xmlns:a16="http://schemas.microsoft.com/office/drawing/2014/main" id="{9F4DA049-A7EB-417E-8269-8E0084270C60}"/>
                  </a:ext>
                </a:extLst>
              </p14:cNvPr>
              <p14:cNvContentPartPr/>
              <p14:nvPr/>
            </p14:nvContentPartPr>
            <p14:xfrm>
              <a:off x="1162713" y="1231588"/>
              <a:ext cx="4170600" cy="82440"/>
            </p14:xfrm>
          </p:contentPart>
        </mc:Choice>
        <mc:Fallback>
          <p:pic>
            <p:nvPicPr>
              <p:cNvPr id="44" name="Ink 43">
                <a:extLst>
                  <a:ext uri="{FF2B5EF4-FFF2-40B4-BE49-F238E27FC236}">
                    <a16:creationId xmlns:a16="http://schemas.microsoft.com/office/drawing/2014/main" id="{9F4DA049-A7EB-417E-8269-8E0084270C60}"/>
                  </a:ext>
                </a:extLst>
              </p:cNvPr>
              <p:cNvPicPr/>
              <p:nvPr/>
            </p:nvPicPr>
            <p:blipFill>
              <a:blip r:embed="rId25"/>
              <a:stretch>
                <a:fillRect/>
              </a:stretch>
            </p:blipFill>
            <p:spPr>
              <a:xfrm>
                <a:off x="1154073" y="1222948"/>
                <a:ext cx="4188240" cy="100080"/>
              </a:xfrm>
              <a:prstGeom prst="rect">
                <a:avLst/>
              </a:prstGeom>
            </p:spPr>
          </p:pic>
        </mc:Fallback>
      </mc:AlternateContent>
    </p:spTree>
    <p:extLst>
      <p:ext uri="{BB962C8B-B14F-4D97-AF65-F5344CB8AC3E}">
        <p14:creationId xmlns:p14="http://schemas.microsoft.com/office/powerpoint/2010/main" val="3278810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kumimoji="0" lang="en-US" sz="44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Bump Mapping..</a:t>
            </a:r>
            <a:endParaRPr lang="en-US" dirty="0">
              <a:latin typeface="Times New Roman" panose="02020603050405020304" pitchFamily="18" charset="0"/>
              <a:cs typeface="Times New Roman" panose="02020603050405020304" pitchFamily="18" charset="0"/>
            </a:endParaRPr>
          </a:p>
        </p:txBody>
      </p:sp>
      <p:sp>
        <p:nvSpPr>
          <p:cNvPr id="62" name="Content Placeholder 2">
            <a:extLst>
              <a:ext uri="{FF2B5EF4-FFF2-40B4-BE49-F238E27FC236}">
                <a16:creationId xmlns:a16="http://schemas.microsoft.com/office/drawing/2014/main" id="{15138A64-CB69-42AB-93CA-B6BC0A7A6851}"/>
              </a:ext>
            </a:extLst>
          </p:cNvPr>
          <p:cNvSpPr>
            <a:spLocks noGrp="1"/>
          </p:cNvSpPr>
          <p:nvPr>
            <p:ph idx="1"/>
          </p:nvPr>
        </p:nvSpPr>
        <p:spPr>
          <a:xfrm>
            <a:off x="838200" y="1825625"/>
            <a:ext cx="10515600" cy="4351338"/>
          </a:xfrm>
        </p:spPr>
        <p:txBody>
          <a:bodyPr>
            <a:normAutofit/>
          </a:bodyPr>
          <a:lstStyle/>
          <a:p>
            <a:pPr algn="just"/>
            <a:r>
              <a:rPr lang="en-US" sz="2800" b="0" i="0" dirty="0">
                <a:solidFill>
                  <a:srgbClr val="242021"/>
                </a:solidFill>
                <a:effectLst/>
                <a:latin typeface="TimesNewRoman"/>
              </a:rPr>
              <a:t>The </a:t>
            </a:r>
            <a:r>
              <a:rPr lang="en-US" sz="2800" b="1" i="0" dirty="0">
                <a:solidFill>
                  <a:srgbClr val="242021"/>
                </a:solidFill>
                <a:effectLst/>
                <a:latin typeface="TimesNewRoman"/>
              </a:rPr>
              <a:t>surface detail </a:t>
            </a:r>
            <a:r>
              <a:rPr lang="en-US" sz="2800" b="0" i="0" dirty="0">
                <a:solidFill>
                  <a:srgbClr val="242021"/>
                </a:solidFill>
                <a:effectLst/>
                <a:latin typeface="TimesNewRoman"/>
              </a:rPr>
              <a:t>that an observer perceives when an object is viewed from any direction other than edge-on is generally determined by the way in which its </a:t>
            </a:r>
            <a:r>
              <a:rPr lang="en-US" sz="2800" b="0" i="1" dirty="0">
                <a:solidFill>
                  <a:srgbClr val="242021"/>
                </a:solidFill>
                <a:effectLst/>
                <a:latin typeface="TimesNewRoman"/>
              </a:rPr>
              <a:t>surface is illuminated</a:t>
            </a:r>
            <a:r>
              <a:rPr lang="en-US" sz="2800" b="0" i="0" dirty="0">
                <a:solidFill>
                  <a:srgbClr val="242021"/>
                </a:solidFill>
                <a:effectLst/>
                <a:latin typeface="TimesNewRoman"/>
              </a:rPr>
              <a:t>.</a:t>
            </a:r>
          </a:p>
          <a:p>
            <a:pPr algn="just"/>
            <a:r>
              <a:rPr lang="en-US" sz="2800" b="0" i="0" dirty="0">
                <a:solidFill>
                  <a:srgbClr val="242021"/>
                </a:solidFill>
                <a:effectLst/>
                <a:latin typeface="TimesNewRoman"/>
              </a:rPr>
              <a:t> The illumination at each pixel rendered is determined by the </a:t>
            </a:r>
            <a:r>
              <a:rPr lang="en-US" sz="2800" b="1" i="0" dirty="0">
                <a:solidFill>
                  <a:srgbClr val="242021"/>
                </a:solidFill>
                <a:effectLst/>
                <a:latin typeface="TimesNewRoman"/>
              </a:rPr>
              <a:t>normal vector</a:t>
            </a:r>
            <a:r>
              <a:rPr lang="en-US" sz="2800" b="0" i="0" dirty="0">
                <a:solidFill>
                  <a:srgbClr val="242021"/>
                </a:solidFill>
                <a:effectLst/>
                <a:latin typeface="TimesNewRoman"/>
              </a:rPr>
              <a:t> used during the evaluation of the lighting formula. </a:t>
            </a:r>
          </a:p>
          <a:p>
            <a:pPr algn="just"/>
            <a:r>
              <a:rPr lang="en-US" sz="2800" b="0" i="0" dirty="0">
                <a:solidFill>
                  <a:srgbClr val="242021"/>
                </a:solidFill>
                <a:effectLst/>
                <a:latin typeface="TimesNewRoman"/>
              </a:rPr>
              <a:t>So far, we have been limited to </a:t>
            </a:r>
            <a:r>
              <a:rPr lang="en-US" sz="2800" b="0" i="1" dirty="0">
                <a:solidFill>
                  <a:srgbClr val="242021"/>
                </a:solidFill>
                <a:effectLst/>
                <a:latin typeface="TimesNewRoman"/>
              </a:rPr>
              <a:t>calculating normal vectors </a:t>
            </a:r>
            <a:r>
              <a:rPr lang="en-US" sz="2800" b="0" i="0" dirty="0">
                <a:solidFill>
                  <a:srgbClr val="242021"/>
                </a:solidFill>
                <a:effectLst/>
                <a:latin typeface="TimesNewRoman"/>
              </a:rPr>
              <a:t>only at the vertices of a triangle mesh and using a smoothly </a:t>
            </a:r>
            <a:r>
              <a:rPr lang="en-US" sz="2800" b="0" i="1" dirty="0">
                <a:solidFill>
                  <a:srgbClr val="242021"/>
                </a:solidFill>
                <a:effectLst/>
                <a:latin typeface="TimesNewRoman"/>
              </a:rPr>
              <a:t>interpolated normal vector </a:t>
            </a:r>
            <a:r>
              <a:rPr lang="en-US" sz="2800" b="0" i="0" dirty="0">
                <a:solidFill>
                  <a:srgbClr val="242021"/>
                </a:solidFill>
                <a:effectLst/>
                <a:latin typeface="TimesNewRoman"/>
              </a:rPr>
              <a:t>elsewhere. </a:t>
            </a:r>
          </a:p>
          <a:p>
            <a:pPr algn="just"/>
            <a:r>
              <a:rPr lang="en-US" sz="2800" b="0" i="0" dirty="0">
                <a:solidFill>
                  <a:srgbClr val="242021"/>
                </a:solidFill>
                <a:effectLst/>
                <a:latin typeface="TimesNewRoman"/>
              </a:rPr>
              <a:t>This coarse resolution prevents us from illuminating any details that are smaller in size than a typical triangle in a mesh.</a:t>
            </a:r>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5431270A-8C29-4FFF-88A8-FB688B024608}"/>
                  </a:ext>
                </a:extLst>
              </p14:cNvPr>
              <p14:cNvContentPartPr/>
              <p14:nvPr/>
            </p14:nvContentPartPr>
            <p14:xfrm>
              <a:off x="877953" y="1153828"/>
              <a:ext cx="3739320" cy="293760"/>
            </p14:xfrm>
          </p:contentPart>
        </mc:Choice>
        <mc:Fallback>
          <p:pic>
            <p:nvPicPr>
              <p:cNvPr id="11" name="Ink 10">
                <a:extLst>
                  <a:ext uri="{FF2B5EF4-FFF2-40B4-BE49-F238E27FC236}">
                    <a16:creationId xmlns:a16="http://schemas.microsoft.com/office/drawing/2014/main" id="{5431270A-8C29-4FFF-88A8-FB688B024608}"/>
                  </a:ext>
                </a:extLst>
              </p:cNvPr>
              <p:cNvPicPr/>
              <p:nvPr/>
            </p:nvPicPr>
            <p:blipFill>
              <a:blip r:embed="rId3"/>
              <a:stretch>
                <a:fillRect/>
              </a:stretch>
            </p:blipFill>
            <p:spPr>
              <a:xfrm>
                <a:off x="868953" y="1145188"/>
                <a:ext cx="375696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43084D31-DE12-4E57-A173-86082C0F8CDE}"/>
                  </a:ext>
                </a:extLst>
              </p14:cNvPr>
              <p14:cNvContentPartPr/>
              <p14:nvPr/>
            </p14:nvContentPartPr>
            <p14:xfrm>
              <a:off x="10074513" y="3399868"/>
              <a:ext cx="1291320" cy="170280"/>
            </p14:xfrm>
          </p:contentPart>
        </mc:Choice>
        <mc:Fallback>
          <p:pic>
            <p:nvPicPr>
              <p:cNvPr id="12" name="Ink 11">
                <a:extLst>
                  <a:ext uri="{FF2B5EF4-FFF2-40B4-BE49-F238E27FC236}">
                    <a16:creationId xmlns:a16="http://schemas.microsoft.com/office/drawing/2014/main" id="{43084D31-DE12-4E57-A173-86082C0F8CDE}"/>
                  </a:ext>
                </a:extLst>
              </p:cNvPr>
              <p:cNvPicPr/>
              <p:nvPr/>
            </p:nvPicPr>
            <p:blipFill>
              <a:blip r:embed="rId5"/>
              <a:stretch>
                <a:fillRect/>
              </a:stretch>
            </p:blipFill>
            <p:spPr>
              <a:xfrm>
                <a:off x="10065513" y="3390868"/>
                <a:ext cx="130896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00BCB807-3081-4171-A79B-B1DAE1BADBC3}"/>
                  </a:ext>
                </a:extLst>
              </p14:cNvPr>
              <p14:cNvContentPartPr/>
              <p14:nvPr/>
            </p14:nvContentPartPr>
            <p14:xfrm>
              <a:off x="1117713" y="3763828"/>
              <a:ext cx="1082880" cy="188280"/>
            </p14:xfrm>
          </p:contentPart>
        </mc:Choice>
        <mc:Fallback>
          <p:pic>
            <p:nvPicPr>
              <p:cNvPr id="13" name="Ink 12">
                <a:extLst>
                  <a:ext uri="{FF2B5EF4-FFF2-40B4-BE49-F238E27FC236}">
                    <a16:creationId xmlns:a16="http://schemas.microsoft.com/office/drawing/2014/main" id="{00BCB807-3081-4171-A79B-B1DAE1BADBC3}"/>
                  </a:ext>
                </a:extLst>
              </p:cNvPr>
              <p:cNvPicPr/>
              <p:nvPr/>
            </p:nvPicPr>
            <p:blipFill>
              <a:blip r:embed="rId7"/>
              <a:stretch>
                <a:fillRect/>
              </a:stretch>
            </p:blipFill>
            <p:spPr>
              <a:xfrm>
                <a:off x="1108713" y="3755188"/>
                <a:ext cx="1100520" cy="205920"/>
              </a:xfrm>
              <a:prstGeom prst="rect">
                <a:avLst/>
              </a:prstGeom>
            </p:spPr>
          </p:pic>
        </mc:Fallback>
      </mc:AlternateContent>
      <p:grpSp>
        <p:nvGrpSpPr>
          <p:cNvPr id="19" name="Group 18">
            <a:extLst>
              <a:ext uri="{FF2B5EF4-FFF2-40B4-BE49-F238E27FC236}">
                <a16:creationId xmlns:a16="http://schemas.microsoft.com/office/drawing/2014/main" id="{817BB5DC-C6DB-4555-BFCD-EC2342AB9893}"/>
              </a:ext>
            </a:extLst>
          </p:cNvPr>
          <p:cNvGrpSpPr/>
          <p:nvPr/>
        </p:nvGrpSpPr>
        <p:grpSpPr>
          <a:xfrm>
            <a:off x="7208193" y="2548"/>
            <a:ext cx="1413360" cy="1410480"/>
            <a:chOff x="7208193" y="2548"/>
            <a:chExt cx="1413360" cy="1410480"/>
          </a:xfrm>
        </p:grpSpPr>
        <mc:AlternateContent xmlns:mc="http://schemas.openxmlformats.org/markup-compatibility/2006">
          <mc:Choice xmlns:p14="http://schemas.microsoft.com/office/powerpoint/2010/main" Requires="p14">
            <p:contentPart p14:bwMode="auto" r:id="rId8">
              <p14:nvContentPartPr>
                <p14:cNvPr id="14" name="Ink 13">
                  <a:extLst>
                    <a:ext uri="{FF2B5EF4-FFF2-40B4-BE49-F238E27FC236}">
                      <a16:creationId xmlns:a16="http://schemas.microsoft.com/office/drawing/2014/main" id="{9A3FC21A-689D-42DC-9934-0E4394E06E3C}"/>
                    </a:ext>
                  </a:extLst>
                </p14:cNvPr>
                <p14:cNvContentPartPr/>
                <p14:nvPr/>
              </p14:nvContentPartPr>
              <p14:xfrm>
                <a:off x="7448313" y="303148"/>
                <a:ext cx="1173240" cy="1109880"/>
              </p14:xfrm>
            </p:contentPart>
          </mc:Choice>
          <mc:Fallback>
            <p:pic>
              <p:nvPicPr>
                <p:cNvPr id="14" name="Ink 13">
                  <a:extLst>
                    <a:ext uri="{FF2B5EF4-FFF2-40B4-BE49-F238E27FC236}">
                      <a16:creationId xmlns:a16="http://schemas.microsoft.com/office/drawing/2014/main" id="{9A3FC21A-689D-42DC-9934-0E4394E06E3C}"/>
                    </a:ext>
                  </a:extLst>
                </p:cNvPr>
                <p:cNvPicPr/>
                <p:nvPr/>
              </p:nvPicPr>
              <p:blipFill>
                <a:blip r:embed="rId9"/>
                <a:stretch>
                  <a:fillRect/>
                </a:stretch>
              </p:blipFill>
              <p:spPr>
                <a:xfrm>
                  <a:off x="7439313" y="294148"/>
                  <a:ext cx="1190880" cy="1127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Ink 14">
                  <a:extLst>
                    <a:ext uri="{FF2B5EF4-FFF2-40B4-BE49-F238E27FC236}">
                      <a16:creationId xmlns:a16="http://schemas.microsoft.com/office/drawing/2014/main" id="{5AEAEE2F-6642-4EDF-8080-A1945DBFF5EF}"/>
                    </a:ext>
                  </a:extLst>
                </p14:cNvPr>
                <p14:cNvContentPartPr/>
                <p14:nvPr/>
              </p14:nvContentPartPr>
              <p14:xfrm>
                <a:off x="7459833" y="354988"/>
                <a:ext cx="68760" cy="118080"/>
              </p14:xfrm>
            </p:contentPart>
          </mc:Choice>
          <mc:Fallback>
            <p:pic>
              <p:nvPicPr>
                <p:cNvPr id="15" name="Ink 14">
                  <a:extLst>
                    <a:ext uri="{FF2B5EF4-FFF2-40B4-BE49-F238E27FC236}">
                      <a16:creationId xmlns:a16="http://schemas.microsoft.com/office/drawing/2014/main" id="{5AEAEE2F-6642-4EDF-8080-A1945DBFF5EF}"/>
                    </a:ext>
                  </a:extLst>
                </p:cNvPr>
                <p:cNvPicPr/>
                <p:nvPr/>
              </p:nvPicPr>
              <p:blipFill>
                <a:blip r:embed="rId11"/>
                <a:stretch>
                  <a:fillRect/>
                </a:stretch>
              </p:blipFill>
              <p:spPr>
                <a:xfrm>
                  <a:off x="7451193" y="345988"/>
                  <a:ext cx="8640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6" name="Ink 15">
                  <a:extLst>
                    <a:ext uri="{FF2B5EF4-FFF2-40B4-BE49-F238E27FC236}">
                      <a16:creationId xmlns:a16="http://schemas.microsoft.com/office/drawing/2014/main" id="{4C96D49D-1F0E-40C5-8E80-3B2FCB6D83BD}"/>
                    </a:ext>
                  </a:extLst>
                </p14:cNvPr>
                <p14:cNvContentPartPr/>
                <p14:nvPr/>
              </p14:nvContentPartPr>
              <p14:xfrm>
                <a:off x="7208193" y="212428"/>
                <a:ext cx="304560" cy="169920"/>
              </p14:xfrm>
            </p:contentPart>
          </mc:Choice>
          <mc:Fallback>
            <p:pic>
              <p:nvPicPr>
                <p:cNvPr id="16" name="Ink 15">
                  <a:extLst>
                    <a:ext uri="{FF2B5EF4-FFF2-40B4-BE49-F238E27FC236}">
                      <a16:creationId xmlns:a16="http://schemas.microsoft.com/office/drawing/2014/main" id="{4C96D49D-1F0E-40C5-8E80-3B2FCB6D83BD}"/>
                    </a:ext>
                  </a:extLst>
                </p:cNvPr>
                <p:cNvPicPr/>
                <p:nvPr/>
              </p:nvPicPr>
              <p:blipFill>
                <a:blip r:embed="rId13"/>
                <a:stretch>
                  <a:fillRect/>
                </a:stretch>
              </p:blipFill>
              <p:spPr>
                <a:xfrm>
                  <a:off x="7199553" y="203788"/>
                  <a:ext cx="32220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31E96223-14BB-46A3-81A9-192178A7E9DA}"/>
                    </a:ext>
                  </a:extLst>
                </p14:cNvPr>
                <p14:cNvContentPartPr/>
                <p14:nvPr/>
              </p14:nvContentPartPr>
              <p14:xfrm>
                <a:off x="7600953" y="2548"/>
                <a:ext cx="95400" cy="432360"/>
              </p14:xfrm>
            </p:contentPart>
          </mc:Choice>
          <mc:Fallback>
            <p:pic>
              <p:nvPicPr>
                <p:cNvPr id="18" name="Ink 17">
                  <a:extLst>
                    <a:ext uri="{FF2B5EF4-FFF2-40B4-BE49-F238E27FC236}">
                      <a16:creationId xmlns:a16="http://schemas.microsoft.com/office/drawing/2014/main" id="{31E96223-14BB-46A3-81A9-192178A7E9DA}"/>
                    </a:ext>
                  </a:extLst>
                </p:cNvPr>
                <p:cNvPicPr/>
                <p:nvPr/>
              </p:nvPicPr>
              <p:blipFill>
                <a:blip r:embed="rId15"/>
                <a:stretch>
                  <a:fillRect/>
                </a:stretch>
              </p:blipFill>
              <p:spPr>
                <a:xfrm>
                  <a:off x="7592313" y="-6452"/>
                  <a:ext cx="113040" cy="450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
            <p14:nvContentPartPr>
              <p14:cNvPr id="20" name="Ink 19">
                <a:extLst>
                  <a:ext uri="{FF2B5EF4-FFF2-40B4-BE49-F238E27FC236}">
                    <a16:creationId xmlns:a16="http://schemas.microsoft.com/office/drawing/2014/main" id="{FB2F05C9-8D14-4D2A-858A-03B65DEA74A9}"/>
                  </a:ext>
                </a:extLst>
              </p14:cNvPr>
              <p14:cNvContentPartPr/>
              <p14:nvPr/>
            </p14:nvContentPartPr>
            <p14:xfrm>
              <a:off x="1748793" y="2201068"/>
              <a:ext cx="2333880" cy="37440"/>
            </p14:xfrm>
          </p:contentPart>
        </mc:Choice>
        <mc:Fallback>
          <p:pic>
            <p:nvPicPr>
              <p:cNvPr id="20" name="Ink 19">
                <a:extLst>
                  <a:ext uri="{FF2B5EF4-FFF2-40B4-BE49-F238E27FC236}">
                    <a16:creationId xmlns:a16="http://schemas.microsoft.com/office/drawing/2014/main" id="{FB2F05C9-8D14-4D2A-858A-03B65DEA74A9}"/>
                  </a:ext>
                </a:extLst>
              </p:cNvPr>
              <p:cNvPicPr/>
              <p:nvPr/>
            </p:nvPicPr>
            <p:blipFill>
              <a:blip r:embed="rId17"/>
              <a:stretch>
                <a:fillRect/>
              </a:stretch>
            </p:blipFill>
            <p:spPr>
              <a:xfrm>
                <a:off x="1739793" y="2192428"/>
                <a:ext cx="23515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1" name="Ink 20">
                <a:extLst>
                  <a:ext uri="{FF2B5EF4-FFF2-40B4-BE49-F238E27FC236}">
                    <a16:creationId xmlns:a16="http://schemas.microsoft.com/office/drawing/2014/main" id="{D33CC382-050E-4587-BD21-6D96937CDDAE}"/>
                  </a:ext>
                </a:extLst>
              </p14:cNvPr>
              <p14:cNvContentPartPr/>
              <p14:nvPr/>
            </p14:nvContentPartPr>
            <p14:xfrm>
              <a:off x="4642473" y="3026908"/>
              <a:ext cx="2859480" cy="45360"/>
            </p14:xfrm>
          </p:contentPart>
        </mc:Choice>
        <mc:Fallback>
          <p:pic>
            <p:nvPicPr>
              <p:cNvPr id="21" name="Ink 20">
                <a:extLst>
                  <a:ext uri="{FF2B5EF4-FFF2-40B4-BE49-F238E27FC236}">
                    <a16:creationId xmlns:a16="http://schemas.microsoft.com/office/drawing/2014/main" id="{D33CC382-050E-4587-BD21-6D96937CDDAE}"/>
                  </a:ext>
                </a:extLst>
              </p:cNvPr>
              <p:cNvPicPr/>
              <p:nvPr/>
            </p:nvPicPr>
            <p:blipFill>
              <a:blip r:embed="rId19"/>
              <a:stretch>
                <a:fillRect/>
              </a:stretch>
            </p:blipFill>
            <p:spPr>
              <a:xfrm>
                <a:off x="4633833" y="3018268"/>
                <a:ext cx="287712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2" name="Ink 21">
                <a:extLst>
                  <a:ext uri="{FF2B5EF4-FFF2-40B4-BE49-F238E27FC236}">
                    <a16:creationId xmlns:a16="http://schemas.microsoft.com/office/drawing/2014/main" id="{9D9305EC-22A7-4A92-82CC-ABAC474976D5}"/>
                  </a:ext>
                </a:extLst>
              </p14:cNvPr>
              <p14:cNvContentPartPr/>
              <p14:nvPr/>
            </p14:nvContentPartPr>
            <p14:xfrm>
              <a:off x="6045033" y="4403188"/>
              <a:ext cx="2849400" cy="45720"/>
            </p14:xfrm>
          </p:contentPart>
        </mc:Choice>
        <mc:Fallback>
          <p:pic>
            <p:nvPicPr>
              <p:cNvPr id="22" name="Ink 21">
                <a:extLst>
                  <a:ext uri="{FF2B5EF4-FFF2-40B4-BE49-F238E27FC236}">
                    <a16:creationId xmlns:a16="http://schemas.microsoft.com/office/drawing/2014/main" id="{9D9305EC-22A7-4A92-82CC-ABAC474976D5}"/>
                  </a:ext>
                </a:extLst>
              </p:cNvPr>
              <p:cNvPicPr/>
              <p:nvPr/>
            </p:nvPicPr>
            <p:blipFill>
              <a:blip r:embed="rId21"/>
              <a:stretch>
                <a:fillRect/>
              </a:stretch>
            </p:blipFill>
            <p:spPr>
              <a:xfrm>
                <a:off x="6036393" y="4394188"/>
                <a:ext cx="286704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3" name="Ink 22">
                <a:extLst>
                  <a:ext uri="{FF2B5EF4-FFF2-40B4-BE49-F238E27FC236}">
                    <a16:creationId xmlns:a16="http://schemas.microsoft.com/office/drawing/2014/main" id="{3D5EFCE3-DBAC-4E55-99FA-4DF0AC8A3A1E}"/>
                  </a:ext>
                </a:extLst>
              </p14:cNvPr>
              <p14:cNvContentPartPr/>
              <p14:nvPr/>
            </p14:nvContentPartPr>
            <p14:xfrm>
              <a:off x="8299713" y="4740148"/>
              <a:ext cx="3064320" cy="153000"/>
            </p14:xfrm>
          </p:contentPart>
        </mc:Choice>
        <mc:Fallback>
          <p:pic>
            <p:nvPicPr>
              <p:cNvPr id="23" name="Ink 22">
                <a:extLst>
                  <a:ext uri="{FF2B5EF4-FFF2-40B4-BE49-F238E27FC236}">
                    <a16:creationId xmlns:a16="http://schemas.microsoft.com/office/drawing/2014/main" id="{3D5EFCE3-DBAC-4E55-99FA-4DF0AC8A3A1E}"/>
                  </a:ext>
                </a:extLst>
              </p:cNvPr>
              <p:cNvPicPr/>
              <p:nvPr/>
            </p:nvPicPr>
            <p:blipFill>
              <a:blip r:embed="rId23"/>
              <a:stretch>
                <a:fillRect/>
              </a:stretch>
            </p:blipFill>
            <p:spPr>
              <a:xfrm>
                <a:off x="8291073" y="4731508"/>
                <a:ext cx="3081960" cy="170640"/>
              </a:xfrm>
              <a:prstGeom prst="rect">
                <a:avLst/>
              </a:prstGeom>
            </p:spPr>
          </p:pic>
        </mc:Fallback>
      </mc:AlternateContent>
    </p:spTree>
    <p:extLst>
      <p:ext uri="{BB962C8B-B14F-4D97-AF65-F5344CB8AC3E}">
        <p14:creationId xmlns:p14="http://schemas.microsoft.com/office/powerpoint/2010/main" val="3534995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kumimoji="0" lang="en-US" sz="44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Bump Mapping..</a:t>
            </a:r>
            <a:endParaRPr lang="en-US" dirty="0">
              <a:latin typeface="Times New Roman" panose="02020603050405020304" pitchFamily="18" charset="0"/>
              <a:cs typeface="Times New Roman" panose="02020603050405020304" pitchFamily="18" charset="0"/>
            </a:endParaRPr>
          </a:p>
        </p:txBody>
      </p:sp>
      <p:sp>
        <p:nvSpPr>
          <p:cNvPr id="62" name="Content Placeholder 2">
            <a:extLst>
              <a:ext uri="{FF2B5EF4-FFF2-40B4-BE49-F238E27FC236}">
                <a16:creationId xmlns:a16="http://schemas.microsoft.com/office/drawing/2014/main" id="{15138A64-CB69-42AB-93CA-B6BC0A7A6851}"/>
              </a:ext>
            </a:extLst>
          </p:cNvPr>
          <p:cNvSpPr>
            <a:spLocks noGrp="1"/>
          </p:cNvSpPr>
          <p:nvPr>
            <p:ph idx="1"/>
          </p:nvPr>
        </p:nvSpPr>
        <p:spPr>
          <a:xfrm>
            <a:off x="838200" y="1825625"/>
            <a:ext cx="10515600" cy="4351338"/>
          </a:xfrm>
        </p:spPr>
        <p:txBody>
          <a:bodyPr>
            <a:normAutofit/>
          </a:bodyPr>
          <a:lstStyle/>
          <a:p>
            <a:pPr algn="just"/>
            <a:r>
              <a:rPr lang="en-US" sz="2800" b="0" i="1" dirty="0">
                <a:solidFill>
                  <a:srgbClr val="242021"/>
                </a:solidFill>
                <a:effectLst/>
                <a:latin typeface="TimesNewRoman"/>
              </a:rPr>
              <a:t>Bump mapping </a:t>
            </a:r>
            <a:r>
              <a:rPr lang="en-US" sz="2800" b="0" i="0" dirty="0">
                <a:solidFill>
                  <a:srgbClr val="242021"/>
                </a:solidFill>
                <a:effectLst/>
                <a:latin typeface="TimesNewRoman"/>
              </a:rPr>
              <a:t>is a technique that presents the </a:t>
            </a:r>
            <a:r>
              <a:rPr lang="en-US" sz="2800" b="1" i="0" dirty="0">
                <a:solidFill>
                  <a:srgbClr val="242021"/>
                </a:solidFill>
                <a:effectLst/>
                <a:latin typeface="TimesNewRoman"/>
              </a:rPr>
              <a:t>illusion</a:t>
            </a:r>
            <a:r>
              <a:rPr lang="en-US" sz="2800" b="0" i="0" dirty="0">
                <a:solidFill>
                  <a:srgbClr val="242021"/>
                </a:solidFill>
                <a:effectLst/>
                <a:latin typeface="TimesNewRoman"/>
              </a:rPr>
              <a:t> of greater detail to the viewer by using a texture map to </a:t>
            </a:r>
            <a:r>
              <a:rPr lang="en-US" sz="2800" b="0" i="1" dirty="0">
                <a:solidFill>
                  <a:srgbClr val="242021"/>
                </a:solidFill>
                <a:effectLst/>
                <a:latin typeface="TimesNewRoman"/>
              </a:rPr>
              <a:t>perturb</a:t>
            </a:r>
            <a:r>
              <a:rPr lang="en-US" sz="2800" b="0" i="0" dirty="0">
                <a:solidFill>
                  <a:srgbClr val="242021"/>
                </a:solidFill>
                <a:effectLst/>
                <a:latin typeface="TimesNewRoman"/>
              </a:rPr>
              <a:t> the normal vector at each pixel.</a:t>
            </a:r>
            <a:r>
              <a:rPr lang="en-US" dirty="0"/>
              <a:t> </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580F67D-8975-4B73-A6C4-75B2EA746CF7}"/>
              </a:ext>
            </a:extLst>
          </p:cNvPr>
          <p:cNvPicPr>
            <a:picLocks noChangeAspect="1"/>
          </p:cNvPicPr>
          <p:nvPr/>
        </p:nvPicPr>
        <p:blipFill rotWithShape="1">
          <a:blip r:embed="rId2"/>
          <a:srcRect l="14710" t="26621" r="37524" b="36829"/>
          <a:stretch/>
        </p:blipFill>
        <p:spPr>
          <a:xfrm>
            <a:off x="3480045" y="3670284"/>
            <a:ext cx="5823753" cy="2506679"/>
          </a:xfrm>
          <a:prstGeom prst="rect">
            <a:avLst/>
          </a:prstGeom>
        </p:spPr>
      </p:pic>
      <p:grpSp>
        <p:nvGrpSpPr>
          <p:cNvPr id="22" name="Group 21">
            <a:extLst>
              <a:ext uri="{FF2B5EF4-FFF2-40B4-BE49-F238E27FC236}">
                <a16:creationId xmlns:a16="http://schemas.microsoft.com/office/drawing/2014/main" id="{A239078C-A8A5-4DD8-A968-7D566895CDEA}"/>
              </a:ext>
            </a:extLst>
          </p:cNvPr>
          <p:cNvGrpSpPr/>
          <p:nvPr/>
        </p:nvGrpSpPr>
        <p:grpSpPr>
          <a:xfrm>
            <a:off x="8504553" y="2193868"/>
            <a:ext cx="2714400" cy="89280"/>
            <a:chOff x="8504553" y="2193868"/>
            <a:chExt cx="2714400" cy="89280"/>
          </a:xfrm>
        </p:grpSpPr>
        <mc:AlternateContent xmlns:mc="http://schemas.openxmlformats.org/markup-compatibility/2006">
          <mc:Choice xmlns:p14="http://schemas.microsoft.com/office/powerpoint/2010/main" Requires="p14">
            <p:contentPart p14:bwMode="auto" r:id="rId3">
              <p14:nvContentPartPr>
                <p14:cNvPr id="20" name="Ink 19">
                  <a:extLst>
                    <a:ext uri="{FF2B5EF4-FFF2-40B4-BE49-F238E27FC236}">
                      <a16:creationId xmlns:a16="http://schemas.microsoft.com/office/drawing/2014/main" id="{04DE00C8-338D-4030-96E8-8A7A8C10E519}"/>
                    </a:ext>
                  </a:extLst>
                </p14:cNvPr>
                <p14:cNvContentPartPr/>
                <p14:nvPr/>
              </p14:nvContentPartPr>
              <p14:xfrm>
                <a:off x="8504553" y="2193868"/>
                <a:ext cx="1163880" cy="89280"/>
              </p14:xfrm>
            </p:contentPart>
          </mc:Choice>
          <mc:Fallback>
            <p:pic>
              <p:nvPicPr>
                <p:cNvPr id="20" name="Ink 19">
                  <a:extLst>
                    <a:ext uri="{FF2B5EF4-FFF2-40B4-BE49-F238E27FC236}">
                      <a16:creationId xmlns:a16="http://schemas.microsoft.com/office/drawing/2014/main" id="{04DE00C8-338D-4030-96E8-8A7A8C10E519}"/>
                    </a:ext>
                  </a:extLst>
                </p:cNvPr>
                <p:cNvPicPr/>
                <p:nvPr/>
              </p:nvPicPr>
              <p:blipFill>
                <a:blip r:embed="rId4"/>
                <a:stretch>
                  <a:fillRect/>
                </a:stretch>
              </p:blipFill>
              <p:spPr>
                <a:xfrm>
                  <a:off x="8495553" y="2184868"/>
                  <a:ext cx="118152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1" name="Ink 20">
                  <a:extLst>
                    <a:ext uri="{FF2B5EF4-FFF2-40B4-BE49-F238E27FC236}">
                      <a16:creationId xmlns:a16="http://schemas.microsoft.com/office/drawing/2014/main" id="{F9998CF9-A267-43CB-AC54-EA974D848B00}"/>
                    </a:ext>
                  </a:extLst>
                </p14:cNvPr>
                <p14:cNvContentPartPr/>
                <p14:nvPr/>
              </p14:nvContentPartPr>
              <p14:xfrm>
                <a:off x="9933753" y="2201068"/>
                <a:ext cx="1285200" cy="46080"/>
              </p14:xfrm>
            </p:contentPart>
          </mc:Choice>
          <mc:Fallback>
            <p:pic>
              <p:nvPicPr>
                <p:cNvPr id="21" name="Ink 20">
                  <a:extLst>
                    <a:ext uri="{FF2B5EF4-FFF2-40B4-BE49-F238E27FC236}">
                      <a16:creationId xmlns:a16="http://schemas.microsoft.com/office/drawing/2014/main" id="{F9998CF9-A267-43CB-AC54-EA974D848B00}"/>
                    </a:ext>
                  </a:extLst>
                </p:cNvPr>
                <p:cNvPicPr/>
                <p:nvPr/>
              </p:nvPicPr>
              <p:blipFill>
                <a:blip r:embed="rId6"/>
                <a:stretch>
                  <a:fillRect/>
                </a:stretch>
              </p:blipFill>
              <p:spPr>
                <a:xfrm>
                  <a:off x="9924753" y="2192428"/>
                  <a:ext cx="1302840" cy="63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23" name="Ink 22">
                <a:extLst>
                  <a:ext uri="{FF2B5EF4-FFF2-40B4-BE49-F238E27FC236}">
                    <a16:creationId xmlns:a16="http://schemas.microsoft.com/office/drawing/2014/main" id="{62936A2D-F5D8-4573-82C9-BB9FFB2FF616}"/>
                  </a:ext>
                </a:extLst>
              </p14:cNvPr>
              <p14:cNvContentPartPr/>
              <p14:nvPr/>
            </p14:nvContentPartPr>
            <p14:xfrm>
              <a:off x="1100793" y="2653948"/>
              <a:ext cx="971640" cy="9360"/>
            </p14:xfrm>
          </p:contentPart>
        </mc:Choice>
        <mc:Fallback>
          <p:pic>
            <p:nvPicPr>
              <p:cNvPr id="23" name="Ink 22">
                <a:extLst>
                  <a:ext uri="{FF2B5EF4-FFF2-40B4-BE49-F238E27FC236}">
                    <a16:creationId xmlns:a16="http://schemas.microsoft.com/office/drawing/2014/main" id="{62936A2D-F5D8-4573-82C9-BB9FFB2FF616}"/>
                  </a:ext>
                </a:extLst>
              </p:cNvPr>
              <p:cNvPicPr/>
              <p:nvPr/>
            </p:nvPicPr>
            <p:blipFill>
              <a:blip r:embed="rId8"/>
              <a:stretch>
                <a:fillRect/>
              </a:stretch>
            </p:blipFill>
            <p:spPr>
              <a:xfrm>
                <a:off x="1091793" y="2645308"/>
                <a:ext cx="9892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4" name="Ink 23">
                <a:extLst>
                  <a:ext uri="{FF2B5EF4-FFF2-40B4-BE49-F238E27FC236}">
                    <a16:creationId xmlns:a16="http://schemas.microsoft.com/office/drawing/2014/main" id="{10B5DE87-7882-46B4-80BF-B89776B5B386}"/>
                  </a:ext>
                </a:extLst>
              </p14:cNvPr>
              <p14:cNvContentPartPr/>
              <p14:nvPr/>
            </p14:nvContentPartPr>
            <p14:xfrm>
              <a:off x="7999473" y="4571668"/>
              <a:ext cx="345960" cy="1067400"/>
            </p14:xfrm>
          </p:contentPart>
        </mc:Choice>
        <mc:Fallback>
          <p:pic>
            <p:nvPicPr>
              <p:cNvPr id="24" name="Ink 23">
                <a:extLst>
                  <a:ext uri="{FF2B5EF4-FFF2-40B4-BE49-F238E27FC236}">
                    <a16:creationId xmlns:a16="http://schemas.microsoft.com/office/drawing/2014/main" id="{10B5DE87-7882-46B4-80BF-B89776B5B386}"/>
                  </a:ext>
                </a:extLst>
              </p:cNvPr>
              <p:cNvPicPr/>
              <p:nvPr/>
            </p:nvPicPr>
            <p:blipFill>
              <a:blip r:embed="rId10"/>
              <a:stretch>
                <a:fillRect/>
              </a:stretch>
            </p:blipFill>
            <p:spPr>
              <a:xfrm>
                <a:off x="7990833" y="4563028"/>
                <a:ext cx="363600" cy="1085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5" name="Ink 24">
                <a:extLst>
                  <a:ext uri="{FF2B5EF4-FFF2-40B4-BE49-F238E27FC236}">
                    <a16:creationId xmlns:a16="http://schemas.microsoft.com/office/drawing/2014/main" id="{5BBC232A-4C38-4539-904C-33274D7A5CD8}"/>
                  </a:ext>
                </a:extLst>
              </p14:cNvPr>
              <p14:cNvContentPartPr/>
              <p14:nvPr/>
            </p14:nvContentPartPr>
            <p14:xfrm>
              <a:off x="7002633" y="5191948"/>
              <a:ext cx="481680" cy="393480"/>
            </p14:xfrm>
          </p:contentPart>
        </mc:Choice>
        <mc:Fallback>
          <p:pic>
            <p:nvPicPr>
              <p:cNvPr id="25" name="Ink 24">
                <a:extLst>
                  <a:ext uri="{FF2B5EF4-FFF2-40B4-BE49-F238E27FC236}">
                    <a16:creationId xmlns:a16="http://schemas.microsoft.com/office/drawing/2014/main" id="{5BBC232A-4C38-4539-904C-33274D7A5CD8}"/>
                  </a:ext>
                </a:extLst>
              </p:cNvPr>
              <p:cNvPicPr/>
              <p:nvPr/>
            </p:nvPicPr>
            <p:blipFill>
              <a:blip r:embed="rId12"/>
              <a:stretch>
                <a:fillRect/>
              </a:stretch>
            </p:blipFill>
            <p:spPr>
              <a:xfrm>
                <a:off x="6993633" y="5183308"/>
                <a:ext cx="499320" cy="411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6" name="Ink 25">
                <a:extLst>
                  <a:ext uri="{FF2B5EF4-FFF2-40B4-BE49-F238E27FC236}">
                    <a16:creationId xmlns:a16="http://schemas.microsoft.com/office/drawing/2014/main" id="{246A442A-4AFB-473C-B354-4799DDE6183D}"/>
                  </a:ext>
                </a:extLst>
              </p14:cNvPr>
              <p14:cNvContentPartPr/>
              <p14:nvPr/>
            </p14:nvContentPartPr>
            <p14:xfrm>
              <a:off x="8371353" y="2464228"/>
              <a:ext cx="1145880" cy="271080"/>
            </p14:xfrm>
          </p:contentPart>
        </mc:Choice>
        <mc:Fallback>
          <p:pic>
            <p:nvPicPr>
              <p:cNvPr id="26" name="Ink 25">
                <a:extLst>
                  <a:ext uri="{FF2B5EF4-FFF2-40B4-BE49-F238E27FC236}">
                    <a16:creationId xmlns:a16="http://schemas.microsoft.com/office/drawing/2014/main" id="{246A442A-4AFB-473C-B354-4799DDE6183D}"/>
                  </a:ext>
                </a:extLst>
              </p:cNvPr>
              <p:cNvPicPr/>
              <p:nvPr/>
            </p:nvPicPr>
            <p:blipFill>
              <a:blip r:embed="rId14"/>
              <a:stretch>
                <a:fillRect/>
              </a:stretch>
            </p:blipFill>
            <p:spPr>
              <a:xfrm>
                <a:off x="8362353" y="2455228"/>
                <a:ext cx="116352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5" name="Ink 34">
                <a:extLst>
                  <a:ext uri="{FF2B5EF4-FFF2-40B4-BE49-F238E27FC236}">
                    <a16:creationId xmlns:a16="http://schemas.microsoft.com/office/drawing/2014/main" id="{CFE007F6-00BA-453E-B063-2ECCD4BFF0CD}"/>
                  </a:ext>
                </a:extLst>
              </p14:cNvPr>
              <p14:cNvContentPartPr/>
              <p14:nvPr/>
            </p14:nvContentPartPr>
            <p14:xfrm>
              <a:off x="9285753" y="4064068"/>
              <a:ext cx="1112400" cy="369720"/>
            </p14:xfrm>
          </p:contentPart>
        </mc:Choice>
        <mc:Fallback>
          <p:pic>
            <p:nvPicPr>
              <p:cNvPr id="35" name="Ink 34">
                <a:extLst>
                  <a:ext uri="{FF2B5EF4-FFF2-40B4-BE49-F238E27FC236}">
                    <a16:creationId xmlns:a16="http://schemas.microsoft.com/office/drawing/2014/main" id="{CFE007F6-00BA-453E-B063-2ECCD4BFF0CD}"/>
                  </a:ext>
                </a:extLst>
              </p:cNvPr>
              <p:cNvPicPr/>
              <p:nvPr/>
            </p:nvPicPr>
            <p:blipFill>
              <a:blip r:embed="rId16"/>
              <a:stretch>
                <a:fillRect/>
              </a:stretch>
            </p:blipFill>
            <p:spPr>
              <a:xfrm>
                <a:off x="9276753" y="4055068"/>
                <a:ext cx="1130040" cy="387360"/>
              </a:xfrm>
              <a:prstGeom prst="rect">
                <a:avLst/>
              </a:prstGeom>
            </p:spPr>
          </p:pic>
        </mc:Fallback>
      </mc:AlternateContent>
      <p:grpSp>
        <p:nvGrpSpPr>
          <p:cNvPr id="42" name="Group 41">
            <a:extLst>
              <a:ext uri="{FF2B5EF4-FFF2-40B4-BE49-F238E27FC236}">
                <a16:creationId xmlns:a16="http://schemas.microsoft.com/office/drawing/2014/main" id="{0FBD71C7-0A70-404C-B9D8-F2F391AF0C5C}"/>
              </a:ext>
            </a:extLst>
          </p:cNvPr>
          <p:cNvGrpSpPr/>
          <p:nvPr/>
        </p:nvGrpSpPr>
        <p:grpSpPr>
          <a:xfrm>
            <a:off x="8992713" y="3369988"/>
            <a:ext cx="1573200" cy="882360"/>
            <a:chOff x="8992713" y="3369988"/>
            <a:chExt cx="1573200" cy="882360"/>
          </a:xfrm>
        </p:grpSpPr>
        <mc:AlternateContent xmlns:mc="http://schemas.openxmlformats.org/markup-compatibility/2006">
          <mc:Choice xmlns:p14="http://schemas.microsoft.com/office/powerpoint/2010/main" Requires="p14">
            <p:contentPart p14:bwMode="auto" r:id="rId17">
              <p14:nvContentPartPr>
                <p14:cNvPr id="27" name="Ink 26">
                  <a:extLst>
                    <a:ext uri="{FF2B5EF4-FFF2-40B4-BE49-F238E27FC236}">
                      <a16:creationId xmlns:a16="http://schemas.microsoft.com/office/drawing/2014/main" id="{076D80E4-C8CD-4A68-8697-82AC3F994911}"/>
                    </a:ext>
                  </a:extLst>
                </p14:cNvPr>
                <p14:cNvContentPartPr/>
                <p14:nvPr/>
              </p14:nvContentPartPr>
              <p14:xfrm>
                <a:off x="9187833" y="3762388"/>
                <a:ext cx="1279080" cy="454320"/>
              </p14:xfrm>
            </p:contentPart>
          </mc:Choice>
          <mc:Fallback>
            <p:pic>
              <p:nvPicPr>
                <p:cNvPr id="27" name="Ink 26">
                  <a:extLst>
                    <a:ext uri="{FF2B5EF4-FFF2-40B4-BE49-F238E27FC236}">
                      <a16:creationId xmlns:a16="http://schemas.microsoft.com/office/drawing/2014/main" id="{076D80E4-C8CD-4A68-8697-82AC3F994911}"/>
                    </a:ext>
                  </a:extLst>
                </p:cNvPr>
                <p:cNvPicPr/>
                <p:nvPr/>
              </p:nvPicPr>
              <p:blipFill>
                <a:blip r:embed="rId18"/>
                <a:stretch>
                  <a:fillRect/>
                </a:stretch>
              </p:blipFill>
              <p:spPr>
                <a:xfrm>
                  <a:off x="9179193" y="3753748"/>
                  <a:ext cx="1296720" cy="471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8" name="Ink 27">
                  <a:extLst>
                    <a:ext uri="{FF2B5EF4-FFF2-40B4-BE49-F238E27FC236}">
                      <a16:creationId xmlns:a16="http://schemas.microsoft.com/office/drawing/2014/main" id="{E58C3D32-C755-4EE9-8932-D48D1027F622}"/>
                    </a:ext>
                  </a:extLst>
                </p14:cNvPr>
                <p14:cNvContentPartPr/>
                <p14:nvPr/>
              </p14:nvContentPartPr>
              <p14:xfrm>
                <a:off x="10404273" y="3808108"/>
                <a:ext cx="161640" cy="231120"/>
              </p14:xfrm>
            </p:contentPart>
          </mc:Choice>
          <mc:Fallback>
            <p:pic>
              <p:nvPicPr>
                <p:cNvPr id="28" name="Ink 27">
                  <a:extLst>
                    <a:ext uri="{FF2B5EF4-FFF2-40B4-BE49-F238E27FC236}">
                      <a16:creationId xmlns:a16="http://schemas.microsoft.com/office/drawing/2014/main" id="{E58C3D32-C755-4EE9-8932-D48D1027F622}"/>
                    </a:ext>
                  </a:extLst>
                </p:cNvPr>
                <p:cNvPicPr/>
                <p:nvPr/>
              </p:nvPicPr>
              <p:blipFill>
                <a:blip r:embed="rId20"/>
                <a:stretch>
                  <a:fillRect/>
                </a:stretch>
              </p:blipFill>
              <p:spPr>
                <a:xfrm>
                  <a:off x="10395273" y="3799468"/>
                  <a:ext cx="17928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9" name="Ink 28">
                  <a:extLst>
                    <a:ext uri="{FF2B5EF4-FFF2-40B4-BE49-F238E27FC236}">
                      <a16:creationId xmlns:a16="http://schemas.microsoft.com/office/drawing/2014/main" id="{5CF6277A-8116-4CBB-9AE0-9A2C64A1C91B}"/>
                    </a:ext>
                  </a:extLst>
                </p14:cNvPr>
                <p14:cNvContentPartPr/>
                <p14:nvPr/>
              </p14:nvContentPartPr>
              <p14:xfrm>
                <a:off x="10182153" y="3587428"/>
                <a:ext cx="186840" cy="230400"/>
              </p14:xfrm>
            </p:contentPart>
          </mc:Choice>
          <mc:Fallback>
            <p:pic>
              <p:nvPicPr>
                <p:cNvPr id="29" name="Ink 28">
                  <a:extLst>
                    <a:ext uri="{FF2B5EF4-FFF2-40B4-BE49-F238E27FC236}">
                      <a16:creationId xmlns:a16="http://schemas.microsoft.com/office/drawing/2014/main" id="{5CF6277A-8116-4CBB-9AE0-9A2C64A1C91B}"/>
                    </a:ext>
                  </a:extLst>
                </p:cNvPr>
                <p:cNvPicPr/>
                <p:nvPr/>
              </p:nvPicPr>
              <p:blipFill>
                <a:blip r:embed="rId22"/>
                <a:stretch>
                  <a:fillRect/>
                </a:stretch>
              </p:blipFill>
              <p:spPr>
                <a:xfrm>
                  <a:off x="10173513" y="3578428"/>
                  <a:ext cx="20448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0" name="Ink 29">
                  <a:extLst>
                    <a:ext uri="{FF2B5EF4-FFF2-40B4-BE49-F238E27FC236}">
                      <a16:creationId xmlns:a16="http://schemas.microsoft.com/office/drawing/2014/main" id="{EE5BA8B6-CA56-4737-9A47-A5DBEE03AD01}"/>
                    </a:ext>
                  </a:extLst>
                </p14:cNvPr>
                <p14:cNvContentPartPr/>
                <p14:nvPr/>
              </p14:nvContentPartPr>
              <p14:xfrm>
                <a:off x="9794073" y="3369988"/>
                <a:ext cx="90000" cy="340920"/>
              </p14:xfrm>
            </p:contentPart>
          </mc:Choice>
          <mc:Fallback>
            <p:pic>
              <p:nvPicPr>
                <p:cNvPr id="30" name="Ink 29">
                  <a:extLst>
                    <a:ext uri="{FF2B5EF4-FFF2-40B4-BE49-F238E27FC236}">
                      <a16:creationId xmlns:a16="http://schemas.microsoft.com/office/drawing/2014/main" id="{EE5BA8B6-CA56-4737-9A47-A5DBEE03AD01}"/>
                    </a:ext>
                  </a:extLst>
                </p:cNvPr>
                <p:cNvPicPr/>
                <p:nvPr/>
              </p:nvPicPr>
              <p:blipFill>
                <a:blip r:embed="rId24"/>
                <a:stretch>
                  <a:fillRect/>
                </a:stretch>
              </p:blipFill>
              <p:spPr>
                <a:xfrm>
                  <a:off x="9785073" y="3361348"/>
                  <a:ext cx="10764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1" name="Ink 30">
                  <a:extLst>
                    <a:ext uri="{FF2B5EF4-FFF2-40B4-BE49-F238E27FC236}">
                      <a16:creationId xmlns:a16="http://schemas.microsoft.com/office/drawing/2014/main" id="{8D875FB6-ACF1-4CFB-9123-864BFE5DD2A8}"/>
                    </a:ext>
                  </a:extLst>
                </p14:cNvPr>
                <p14:cNvContentPartPr/>
                <p14:nvPr/>
              </p14:nvContentPartPr>
              <p14:xfrm>
                <a:off x="9391593" y="3516868"/>
                <a:ext cx="187200" cy="273600"/>
              </p14:xfrm>
            </p:contentPart>
          </mc:Choice>
          <mc:Fallback>
            <p:pic>
              <p:nvPicPr>
                <p:cNvPr id="31" name="Ink 30">
                  <a:extLst>
                    <a:ext uri="{FF2B5EF4-FFF2-40B4-BE49-F238E27FC236}">
                      <a16:creationId xmlns:a16="http://schemas.microsoft.com/office/drawing/2014/main" id="{8D875FB6-ACF1-4CFB-9123-864BFE5DD2A8}"/>
                    </a:ext>
                  </a:extLst>
                </p:cNvPr>
                <p:cNvPicPr/>
                <p:nvPr/>
              </p:nvPicPr>
              <p:blipFill>
                <a:blip r:embed="rId26"/>
                <a:stretch>
                  <a:fillRect/>
                </a:stretch>
              </p:blipFill>
              <p:spPr>
                <a:xfrm>
                  <a:off x="9382953" y="3508228"/>
                  <a:ext cx="20484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3" name="Ink 32">
                  <a:extLst>
                    <a:ext uri="{FF2B5EF4-FFF2-40B4-BE49-F238E27FC236}">
                      <a16:creationId xmlns:a16="http://schemas.microsoft.com/office/drawing/2014/main" id="{1C448332-1FEB-445F-8DB6-2CCB0A5DFB67}"/>
                    </a:ext>
                  </a:extLst>
                </p14:cNvPr>
                <p14:cNvContentPartPr/>
                <p14:nvPr/>
              </p14:nvContentPartPr>
              <p14:xfrm>
                <a:off x="8992713" y="3610468"/>
                <a:ext cx="258120" cy="339840"/>
              </p14:xfrm>
            </p:contentPart>
          </mc:Choice>
          <mc:Fallback>
            <p:pic>
              <p:nvPicPr>
                <p:cNvPr id="33" name="Ink 32">
                  <a:extLst>
                    <a:ext uri="{FF2B5EF4-FFF2-40B4-BE49-F238E27FC236}">
                      <a16:creationId xmlns:a16="http://schemas.microsoft.com/office/drawing/2014/main" id="{1C448332-1FEB-445F-8DB6-2CCB0A5DFB67}"/>
                    </a:ext>
                  </a:extLst>
                </p:cNvPr>
                <p:cNvPicPr/>
                <p:nvPr/>
              </p:nvPicPr>
              <p:blipFill>
                <a:blip r:embed="rId28"/>
                <a:stretch>
                  <a:fillRect/>
                </a:stretch>
              </p:blipFill>
              <p:spPr>
                <a:xfrm>
                  <a:off x="8984073" y="3601828"/>
                  <a:ext cx="27576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7" name="Ink 36">
                  <a:extLst>
                    <a:ext uri="{FF2B5EF4-FFF2-40B4-BE49-F238E27FC236}">
                      <a16:creationId xmlns:a16="http://schemas.microsoft.com/office/drawing/2014/main" id="{B4E0442C-29EC-43DB-BE57-8299A0D6D200}"/>
                    </a:ext>
                  </a:extLst>
                </p14:cNvPr>
                <p14:cNvContentPartPr/>
                <p14:nvPr/>
              </p14:nvContentPartPr>
              <p14:xfrm>
                <a:off x="9604713" y="3962908"/>
                <a:ext cx="107280" cy="209520"/>
              </p14:xfrm>
            </p:contentPart>
          </mc:Choice>
          <mc:Fallback>
            <p:pic>
              <p:nvPicPr>
                <p:cNvPr id="37" name="Ink 36">
                  <a:extLst>
                    <a:ext uri="{FF2B5EF4-FFF2-40B4-BE49-F238E27FC236}">
                      <a16:creationId xmlns:a16="http://schemas.microsoft.com/office/drawing/2014/main" id="{B4E0442C-29EC-43DB-BE57-8299A0D6D200}"/>
                    </a:ext>
                  </a:extLst>
                </p:cNvPr>
                <p:cNvPicPr/>
                <p:nvPr/>
              </p:nvPicPr>
              <p:blipFill>
                <a:blip r:embed="rId30"/>
                <a:stretch>
                  <a:fillRect/>
                </a:stretch>
              </p:blipFill>
              <p:spPr>
                <a:xfrm>
                  <a:off x="9596073" y="3953908"/>
                  <a:ext cx="12492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8" name="Ink 37">
                  <a:extLst>
                    <a:ext uri="{FF2B5EF4-FFF2-40B4-BE49-F238E27FC236}">
                      <a16:creationId xmlns:a16="http://schemas.microsoft.com/office/drawing/2014/main" id="{6C5FF374-0145-47B4-B807-2FEAB82FFA3A}"/>
                    </a:ext>
                  </a:extLst>
                </p14:cNvPr>
                <p14:cNvContentPartPr/>
                <p14:nvPr/>
              </p14:nvContentPartPr>
              <p14:xfrm>
                <a:off x="9885513" y="3858868"/>
                <a:ext cx="53280" cy="198000"/>
              </p14:xfrm>
            </p:contentPart>
          </mc:Choice>
          <mc:Fallback>
            <p:pic>
              <p:nvPicPr>
                <p:cNvPr id="38" name="Ink 37">
                  <a:extLst>
                    <a:ext uri="{FF2B5EF4-FFF2-40B4-BE49-F238E27FC236}">
                      <a16:creationId xmlns:a16="http://schemas.microsoft.com/office/drawing/2014/main" id="{6C5FF374-0145-47B4-B807-2FEAB82FFA3A}"/>
                    </a:ext>
                  </a:extLst>
                </p:cNvPr>
                <p:cNvPicPr/>
                <p:nvPr/>
              </p:nvPicPr>
              <p:blipFill>
                <a:blip r:embed="rId32"/>
                <a:stretch>
                  <a:fillRect/>
                </a:stretch>
              </p:blipFill>
              <p:spPr>
                <a:xfrm>
                  <a:off x="9876873" y="3850228"/>
                  <a:ext cx="7092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0" name="Ink 39">
                  <a:extLst>
                    <a:ext uri="{FF2B5EF4-FFF2-40B4-BE49-F238E27FC236}">
                      <a16:creationId xmlns:a16="http://schemas.microsoft.com/office/drawing/2014/main" id="{33878189-866B-42D7-9794-8CC24C82F16D}"/>
                    </a:ext>
                  </a:extLst>
                </p14:cNvPr>
                <p14:cNvContentPartPr/>
                <p14:nvPr/>
              </p14:nvContentPartPr>
              <p14:xfrm>
                <a:off x="10066953" y="3948868"/>
                <a:ext cx="127440" cy="152640"/>
              </p14:xfrm>
            </p:contentPart>
          </mc:Choice>
          <mc:Fallback>
            <p:pic>
              <p:nvPicPr>
                <p:cNvPr id="40" name="Ink 39">
                  <a:extLst>
                    <a:ext uri="{FF2B5EF4-FFF2-40B4-BE49-F238E27FC236}">
                      <a16:creationId xmlns:a16="http://schemas.microsoft.com/office/drawing/2014/main" id="{33878189-866B-42D7-9794-8CC24C82F16D}"/>
                    </a:ext>
                  </a:extLst>
                </p:cNvPr>
                <p:cNvPicPr/>
                <p:nvPr/>
              </p:nvPicPr>
              <p:blipFill>
                <a:blip r:embed="rId34"/>
                <a:stretch>
                  <a:fillRect/>
                </a:stretch>
              </p:blipFill>
              <p:spPr>
                <a:xfrm>
                  <a:off x="10058313" y="3939868"/>
                  <a:ext cx="14508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1" name="Ink 40">
                  <a:extLst>
                    <a:ext uri="{FF2B5EF4-FFF2-40B4-BE49-F238E27FC236}">
                      <a16:creationId xmlns:a16="http://schemas.microsoft.com/office/drawing/2014/main" id="{08346E26-091B-4D74-A248-6B082F2EBD6D}"/>
                    </a:ext>
                  </a:extLst>
                </p14:cNvPr>
                <p14:cNvContentPartPr/>
                <p14:nvPr/>
              </p14:nvContentPartPr>
              <p14:xfrm>
                <a:off x="10271073" y="4144348"/>
                <a:ext cx="72720" cy="108000"/>
              </p14:xfrm>
            </p:contentPart>
          </mc:Choice>
          <mc:Fallback>
            <p:pic>
              <p:nvPicPr>
                <p:cNvPr id="41" name="Ink 40">
                  <a:extLst>
                    <a:ext uri="{FF2B5EF4-FFF2-40B4-BE49-F238E27FC236}">
                      <a16:creationId xmlns:a16="http://schemas.microsoft.com/office/drawing/2014/main" id="{08346E26-091B-4D74-A248-6B082F2EBD6D}"/>
                    </a:ext>
                  </a:extLst>
                </p:cNvPr>
                <p:cNvPicPr/>
                <p:nvPr/>
              </p:nvPicPr>
              <p:blipFill>
                <a:blip r:embed="rId36"/>
                <a:stretch>
                  <a:fillRect/>
                </a:stretch>
              </p:blipFill>
              <p:spPr>
                <a:xfrm>
                  <a:off x="10262433" y="4135708"/>
                  <a:ext cx="90360" cy="125640"/>
                </a:xfrm>
                <a:prstGeom prst="rect">
                  <a:avLst/>
                </a:prstGeom>
              </p:spPr>
            </p:pic>
          </mc:Fallback>
        </mc:AlternateContent>
      </p:grpSp>
    </p:spTree>
    <p:extLst>
      <p:ext uri="{BB962C8B-B14F-4D97-AF65-F5344CB8AC3E}">
        <p14:creationId xmlns:p14="http://schemas.microsoft.com/office/powerpoint/2010/main" val="579578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kumimoji="0" lang="en-US" sz="44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Bump Map Construction..</a:t>
            </a:r>
            <a:endParaRPr lang="en-US" dirty="0">
              <a:latin typeface="Times New Roman" panose="02020603050405020304" pitchFamily="18" charset="0"/>
              <a:cs typeface="Times New Roman" panose="02020603050405020304" pitchFamily="18" charset="0"/>
            </a:endParaRPr>
          </a:p>
        </p:txBody>
      </p:sp>
      <p:sp>
        <p:nvSpPr>
          <p:cNvPr id="62" name="Content Placeholder 2">
            <a:extLst>
              <a:ext uri="{FF2B5EF4-FFF2-40B4-BE49-F238E27FC236}">
                <a16:creationId xmlns:a16="http://schemas.microsoft.com/office/drawing/2014/main" id="{15138A64-CB69-42AB-93CA-B6BC0A7A6851}"/>
              </a:ext>
            </a:extLst>
          </p:cNvPr>
          <p:cNvSpPr>
            <a:spLocks noGrp="1"/>
          </p:cNvSpPr>
          <p:nvPr>
            <p:ph idx="1"/>
          </p:nvPr>
        </p:nvSpPr>
        <p:spPr>
          <a:xfrm>
            <a:off x="838200" y="1825625"/>
            <a:ext cx="10515600" cy="4351338"/>
          </a:xfrm>
        </p:spPr>
        <p:txBody>
          <a:bodyPr>
            <a:normAutofit/>
          </a:bodyPr>
          <a:lstStyle/>
          <a:p>
            <a:pPr algn="just"/>
            <a:r>
              <a:rPr lang="en-US" sz="2800" b="0" i="0" dirty="0">
                <a:solidFill>
                  <a:srgbClr val="242021"/>
                </a:solidFill>
                <a:effectLst/>
                <a:latin typeface="TimesNewRoman"/>
              </a:rPr>
              <a:t>High-resolution information about how the normal vector is </a:t>
            </a:r>
            <a:r>
              <a:rPr lang="en-US" sz="2800" b="1" i="0" dirty="0">
                <a:solidFill>
                  <a:srgbClr val="242021"/>
                </a:solidFill>
                <a:effectLst/>
                <a:latin typeface="TimesNewRoman"/>
              </a:rPr>
              <a:t>perturbed </a:t>
            </a:r>
            <a:r>
              <a:rPr lang="en-US" sz="2800" b="0" i="0" dirty="0">
                <a:solidFill>
                  <a:srgbClr val="242021"/>
                </a:solidFill>
                <a:effectLst/>
                <a:latin typeface="TimesNewRoman"/>
              </a:rPr>
              <a:t>is stored in a two-dimensional array of three-dimensional vectors called a </a:t>
            </a:r>
            <a:r>
              <a:rPr lang="en-US" sz="2800" b="0" i="1" dirty="0">
                <a:solidFill>
                  <a:srgbClr val="242021"/>
                </a:solidFill>
                <a:effectLst/>
                <a:latin typeface="TimesNewRoman"/>
              </a:rPr>
              <a:t>bump map </a:t>
            </a:r>
            <a:r>
              <a:rPr lang="en-US" sz="2800" b="0" i="0" dirty="0">
                <a:solidFill>
                  <a:srgbClr val="242021"/>
                </a:solidFill>
                <a:effectLst/>
                <a:latin typeface="TimesNewRoman"/>
              </a:rPr>
              <a:t>or </a:t>
            </a:r>
            <a:r>
              <a:rPr lang="en-US" sz="2800" b="0" i="1" dirty="0">
                <a:solidFill>
                  <a:srgbClr val="242021"/>
                </a:solidFill>
                <a:effectLst/>
                <a:latin typeface="TimesNewRoman"/>
              </a:rPr>
              <a:t>normal map</a:t>
            </a:r>
            <a:r>
              <a:rPr lang="en-US" sz="2800" b="0" i="0" dirty="0">
                <a:solidFill>
                  <a:srgbClr val="242021"/>
                </a:solidFill>
                <a:effectLst/>
                <a:latin typeface="TimesNewRoman"/>
              </a:rPr>
              <a:t>. </a:t>
            </a:r>
          </a:p>
          <a:p>
            <a:pPr algn="just"/>
            <a:r>
              <a:rPr lang="en-US" sz="2800" b="0" i="0" dirty="0">
                <a:solidFill>
                  <a:srgbClr val="242021"/>
                </a:solidFill>
                <a:effectLst/>
                <a:latin typeface="TimesNewRoman"/>
              </a:rPr>
              <a:t>Each vector in the bump map represents the direction in which the normal vector should point </a:t>
            </a:r>
            <a:r>
              <a:rPr lang="en-US" sz="2800" b="0" i="1" dirty="0">
                <a:solidFill>
                  <a:srgbClr val="242021"/>
                </a:solidFill>
                <a:effectLst/>
                <a:latin typeface="TimesNewRoman"/>
              </a:rPr>
              <a:t>relative to the interpolated normal </a:t>
            </a:r>
            <a:r>
              <a:rPr lang="en-US" sz="2800" b="0" i="0" dirty="0">
                <a:solidFill>
                  <a:srgbClr val="242021"/>
                </a:solidFill>
                <a:effectLst/>
                <a:latin typeface="TimesNewRoman"/>
              </a:rPr>
              <a:t>vector at a point inside the face of a triangle. </a:t>
            </a:r>
          </a:p>
          <a:p>
            <a:pPr algn="just"/>
            <a:r>
              <a:rPr lang="en-US" sz="2800" b="0" i="0" dirty="0">
                <a:solidFill>
                  <a:srgbClr val="242021"/>
                </a:solidFill>
                <a:effectLst/>
                <a:latin typeface="TimesNewRoman"/>
              </a:rPr>
              <a:t>The vector &lt;0,0,1&gt; represents an unperturbed normal, whereas any other vector represents a modification to the normal that affects the result of the lighting formula.</a:t>
            </a:r>
            <a:r>
              <a:rPr lang="en-US" dirty="0"/>
              <a:t>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21" name="Ink 20">
                <a:extLst>
                  <a:ext uri="{FF2B5EF4-FFF2-40B4-BE49-F238E27FC236}">
                    <a16:creationId xmlns:a16="http://schemas.microsoft.com/office/drawing/2014/main" id="{FE165DC9-B1F0-4F43-A207-AB717588EF4B}"/>
                  </a:ext>
                </a:extLst>
              </p14:cNvPr>
              <p14:cNvContentPartPr/>
              <p14:nvPr/>
            </p14:nvContentPartPr>
            <p14:xfrm>
              <a:off x="3345393" y="2787148"/>
              <a:ext cx="3951000" cy="373680"/>
            </p14:xfrm>
          </p:contentPart>
        </mc:Choice>
        <mc:Fallback>
          <p:pic>
            <p:nvPicPr>
              <p:cNvPr id="21" name="Ink 20">
                <a:extLst>
                  <a:ext uri="{FF2B5EF4-FFF2-40B4-BE49-F238E27FC236}">
                    <a16:creationId xmlns:a16="http://schemas.microsoft.com/office/drawing/2014/main" id="{FE165DC9-B1F0-4F43-A207-AB717588EF4B}"/>
                  </a:ext>
                </a:extLst>
              </p:cNvPr>
              <p:cNvPicPr/>
              <p:nvPr/>
            </p:nvPicPr>
            <p:blipFill>
              <a:blip r:embed="rId3"/>
              <a:stretch>
                <a:fillRect/>
              </a:stretch>
            </p:blipFill>
            <p:spPr>
              <a:xfrm>
                <a:off x="3336753" y="2778148"/>
                <a:ext cx="396864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2" name="Ink 21">
                <a:extLst>
                  <a:ext uri="{FF2B5EF4-FFF2-40B4-BE49-F238E27FC236}">
                    <a16:creationId xmlns:a16="http://schemas.microsoft.com/office/drawing/2014/main" id="{126AC94A-FD8D-46CD-A10C-BF72E7C379C3}"/>
                  </a:ext>
                </a:extLst>
              </p14:cNvPr>
              <p14:cNvContentPartPr/>
              <p14:nvPr/>
            </p14:nvContentPartPr>
            <p14:xfrm>
              <a:off x="1081713" y="2458828"/>
              <a:ext cx="1742040" cy="249480"/>
            </p14:xfrm>
          </p:contentPart>
        </mc:Choice>
        <mc:Fallback>
          <p:pic>
            <p:nvPicPr>
              <p:cNvPr id="22" name="Ink 21">
                <a:extLst>
                  <a:ext uri="{FF2B5EF4-FFF2-40B4-BE49-F238E27FC236}">
                    <a16:creationId xmlns:a16="http://schemas.microsoft.com/office/drawing/2014/main" id="{126AC94A-FD8D-46CD-A10C-BF72E7C379C3}"/>
                  </a:ext>
                </a:extLst>
              </p:cNvPr>
              <p:cNvPicPr/>
              <p:nvPr/>
            </p:nvPicPr>
            <p:blipFill>
              <a:blip r:embed="rId5"/>
              <a:stretch>
                <a:fillRect/>
              </a:stretch>
            </p:blipFill>
            <p:spPr>
              <a:xfrm>
                <a:off x="1073073" y="2449828"/>
                <a:ext cx="175968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3" name="Ink 22">
                <a:extLst>
                  <a:ext uri="{FF2B5EF4-FFF2-40B4-BE49-F238E27FC236}">
                    <a16:creationId xmlns:a16="http://schemas.microsoft.com/office/drawing/2014/main" id="{2725A091-B648-4C51-BC7D-9A7F1CCE2E11}"/>
                  </a:ext>
                </a:extLst>
              </p14:cNvPr>
              <p14:cNvContentPartPr/>
              <p14:nvPr/>
            </p14:nvContentPartPr>
            <p14:xfrm>
              <a:off x="8014953" y="372628"/>
              <a:ext cx="1067040" cy="1005480"/>
            </p14:xfrm>
          </p:contentPart>
        </mc:Choice>
        <mc:Fallback>
          <p:pic>
            <p:nvPicPr>
              <p:cNvPr id="23" name="Ink 22">
                <a:extLst>
                  <a:ext uri="{FF2B5EF4-FFF2-40B4-BE49-F238E27FC236}">
                    <a16:creationId xmlns:a16="http://schemas.microsoft.com/office/drawing/2014/main" id="{2725A091-B648-4C51-BC7D-9A7F1CCE2E11}"/>
                  </a:ext>
                </a:extLst>
              </p:cNvPr>
              <p:cNvPicPr/>
              <p:nvPr/>
            </p:nvPicPr>
            <p:blipFill>
              <a:blip r:embed="rId7"/>
              <a:stretch>
                <a:fillRect/>
              </a:stretch>
            </p:blipFill>
            <p:spPr>
              <a:xfrm>
                <a:off x="8005953" y="363628"/>
                <a:ext cx="1084680" cy="1023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3" name="Ink 32">
                <a:extLst>
                  <a:ext uri="{FF2B5EF4-FFF2-40B4-BE49-F238E27FC236}">
                    <a16:creationId xmlns:a16="http://schemas.microsoft.com/office/drawing/2014/main" id="{3E8A0ACB-40EE-4B2C-9735-71C54DBD42F0}"/>
                  </a:ext>
                </a:extLst>
              </p14:cNvPr>
              <p14:cNvContentPartPr/>
              <p14:nvPr/>
            </p14:nvContentPartPr>
            <p14:xfrm>
              <a:off x="5166633" y="3861388"/>
              <a:ext cx="6038280" cy="90000"/>
            </p14:xfrm>
          </p:contentPart>
        </mc:Choice>
        <mc:Fallback>
          <p:pic>
            <p:nvPicPr>
              <p:cNvPr id="33" name="Ink 32">
                <a:extLst>
                  <a:ext uri="{FF2B5EF4-FFF2-40B4-BE49-F238E27FC236}">
                    <a16:creationId xmlns:a16="http://schemas.microsoft.com/office/drawing/2014/main" id="{3E8A0ACB-40EE-4B2C-9735-71C54DBD42F0}"/>
                  </a:ext>
                </a:extLst>
              </p:cNvPr>
              <p:cNvPicPr/>
              <p:nvPr/>
            </p:nvPicPr>
            <p:blipFill>
              <a:blip r:embed="rId9"/>
              <a:stretch>
                <a:fillRect/>
              </a:stretch>
            </p:blipFill>
            <p:spPr>
              <a:xfrm>
                <a:off x="5157633" y="3852388"/>
                <a:ext cx="60559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4" name="Ink 33">
                <a:extLst>
                  <a:ext uri="{FF2B5EF4-FFF2-40B4-BE49-F238E27FC236}">
                    <a16:creationId xmlns:a16="http://schemas.microsoft.com/office/drawing/2014/main" id="{AE97CA90-B9D4-4A57-8150-31F7B382A475}"/>
                  </a:ext>
                </a:extLst>
              </p14:cNvPr>
              <p14:cNvContentPartPr/>
              <p14:nvPr/>
            </p14:nvContentPartPr>
            <p14:xfrm>
              <a:off x="1775073" y="4251628"/>
              <a:ext cx="4806720" cy="177840"/>
            </p14:xfrm>
          </p:contentPart>
        </mc:Choice>
        <mc:Fallback>
          <p:pic>
            <p:nvPicPr>
              <p:cNvPr id="34" name="Ink 33">
                <a:extLst>
                  <a:ext uri="{FF2B5EF4-FFF2-40B4-BE49-F238E27FC236}">
                    <a16:creationId xmlns:a16="http://schemas.microsoft.com/office/drawing/2014/main" id="{AE97CA90-B9D4-4A57-8150-31F7B382A475}"/>
                  </a:ext>
                </a:extLst>
              </p:cNvPr>
              <p:cNvPicPr/>
              <p:nvPr/>
            </p:nvPicPr>
            <p:blipFill>
              <a:blip r:embed="rId11"/>
              <a:stretch>
                <a:fillRect/>
              </a:stretch>
            </p:blipFill>
            <p:spPr>
              <a:xfrm>
                <a:off x="1766433" y="4242988"/>
                <a:ext cx="4824360" cy="195480"/>
              </a:xfrm>
              <a:prstGeom prst="rect">
                <a:avLst/>
              </a:prstGeom>
            </p:spPr>
          </p:pic>
        </mc:Fallback>
      </mc:AlternateContent>
      <p:grpSp>
        <p:nvGrpSpPr>
          <p:cNvPr id="38" name="Group 37">
            <a:extLst>
              <a:ext uri="{FF2B5EF4-FFF2-40B4-BE49-F238E27FC236}">
                <a16:creationId xmlns:a16="http://schemas.microsoft.com/office/drawing/2014/main" id="{27F27A3E-5E2C-456E-821B-59C19FD9974C}"/>
              </a:ext>
            </a:extLst>
          </p:cNvPr>
          <p:cNvGrpSpPr/>
          <p:nvPr/>
        </p:nvGrpSpPr>
        <p:grpSpPr>
          <a:xfrm>
            <a:off x="8067873" y="136108"/>
            <a:ext cx="452520" cy="451440"/>
            <a:chOff x="8067873" y="136108"/>
            <a:chExt cx="452520" cy="451440"/>
          </a:xfrm>
        </p:grpSpPr>
        <mc:AlternateContent xmlns:mc="http://schemas.openxmlformats.org/markup-compatibility/2006">
          <mc:Choice xmlns:p14="http://schemas.microsoft.com/office/powerpoint/2010/main" Requires="p14">
            <p:contentPart p14:bwMode="auto" r:id="rId12">
              <p14:nvContentPartPr>
                <p14:cNvPr id="35" name="Ink 34">
                  <a:extLst>
                    <a:ext uri="{FF2B5EF4-FFF2-40B4-BE49-F238E27FC236}">
                      <a16:creationId xmlns:a16="http://schemas.microsoft.com/office/drawing/2014/main" id="{A22E6E4B-B39E-4F5C-8EBC-9ACF240F0F26}"/>
                    </a:ext>
                  </a:extLst>
                </p14:cNvPr>
                <p14:cNvContentPartPr/>
                <p14:nvPr/>
              </p14:nvContentPartPr>
              <p14:xfrm>
                <a:off x="8067873" y="399268"/>
                <a:ext cx="199440" cy="188280"/>
              </p14:xfrm>
            </p:contentPart>
          </mc:Choice>
          <mc:Fallback>
            <p:pic>
              <p:nvPicPr>
                <p:cNvPr id="35" name="Ink 34">
                  <a:extLst>
                    <a:ext uri="{FF2B5EF4-FFF2-40B4-BE49-F238E27FC236}">
                      <a16:creationId xmlns:a16="http://schemas.microsoft.com/office/drawing/2014/main" id="{A22E6E4B-B39E-4F5C-8EBC-9ACF240F0F26}"/>
                    </a:ext>
                  </a:extLst>
                </p:cNvPr>
                <p:cNvPicPr/>
                <p:nvPr/>
              </p:nvPicPr>
              <p:blipFill>
                <a:blip r:embed="rId13"/>
                <a:stretch>
                  <a:fillRect/>
                </a:stretch>
              </p:blipFill>
              <p:spPr>
                <a:xfrm>
                  <a:off x="8058873" y="390628"/>
                  <a:ext cx="21708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0" name="Ink 29">
                  <a:extLst>
                    <a:ext uri="{FF2B5EF4-FFF2-40B4-BE49-F238E27FC236}">
                      <a16:creationId xmlns:a16="http://schemas.microsoft.com/office/drawing/2014/main" id="{327935DB-4158-4A60-9FCB-6F9EB8236910}"/>
                    </a:ext>
                  </a:extLst>
                </p14:cNvPr>
                <p14:cNvContentPartPr/>
                <p14:nvPr/>
              </p14:nvContentPartPr>
              <p14:xfrm>
                <a:off x="8076513" y="166348"/>
                <a:ext cx="113040" cy="366120"/>
              </p14:xfrm>
            </p:contentPart>
          </mc:Choice>
          <mc:Fallback>
            <p:pic>
              <p:nvPicPr>
                <p:cNvPr id="30" name="Ink 29">
                  <a:extLst>
                    <a:ext uri="{FF2B5EF4-FFF2-40B4-BE49-F238E27FC236}">
                      <a16:creationId xmlns:a16="http://schemas.microsoft.com/office/drawing/2014/main" id="{327935DB-4158-4A60-9FCB-6F9EB8236910}"/>
                    </a:ext>
                  </a:extLst>
                </p:cNvPr>
                <p:cNvPicPr/>
                <p:nvPr/>
              </p:nvPicPr>
              <p:blipFill>
                <a:blip r:embed="rId15"/>
                <a:stretch>
                  <a:fillRect/>
                </a:stretch>
              </p:blipFill>
              <p:spPr>
                <a:xfrm>
                  <a:off x="8067513" y="157708"/>
                  <a:ext cx="13068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1" name="Ink 30">
                  <a:extLst>
                    <a:ext uri="{FF2B5EF4-FFF2-40B4-BE49-F238E27FC236}">
                      <a16:creationId xmlns:a16="http://schemas.microsoft.com/office/drawing/2014/main" id="{272AC9D9-053D-4DCE-9050-52D165F372B3}"/>
                    </a:ext>
                  </a:extLst>
                </p14:cNvPr>
                <p14:cNvContentPartPr/>
                <p14:nvPr/>
              </p14:nvContentPartPr>
              <p14:xfrm>
                <a:off x="8417433" y="136108"/>
                <a:ext cx="102960" cy="414000"/>
              </p14:xfrm>
            </p:contentPart>
          </mc:Choice>
          <mc:Fallback>
            <p:pic>
              <p:nvPicPr>
                <p:cNvPr id="31" name="Ink 30">
                  <a:extLst>
                    <a:ext uri="{FF2B5EF4-FFF2-40B4-BE49-F238E27FC236}">
                      <a16:creationId xmlns:a16="http://schemas.microsoft.com/office/drawing/2014/main" id="{272AC9D9-053D-4DCE-9050-52D165F372B3}"/>
                    </a:ext>
                  </a:extLst>
                </p:cNvPr>
                <p:cNvPicPr/>
                <p:nvPr/>
              </p:nvPicPr>
              <p:blipFill>
                <a:blip r:embed="rId17"/>
                <a:stretch>
                  <a:fillRect/>
                </a:stretch>
              </p:blipFill>
              <p:spPr>
                <a:xfrm>
                  <a:off x="8408433" y="127108"/>
                  <a:ext cx="120600" cy="431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36" name="Ink 35">
                <a:extLst>
                  <a:ext uri="{FF2B5EF4-FFF2-40B4-BE49-F238E27FC236}">
                    <a16:creationId xmlns:a16="http://schemas.microsoft.com/office/drawing/2014/main" id="{CAA97A87-645A-42DF-8C18-1ECC61105749}"/>
                  </a:ext>
                </a:extLst>
              </p14:cNvPr>
              <p14:cNvContentPartPr/>
              <p14:nvPr/>
            </p14:nvContentPartPr>
            <p14:xfrm>
              <a:off x="8202513" y="185068"/>
              <a:ext cx="2611800" cy="462240"/>
            </p14:xfrm>
          </p:contentPart>
        </mc:Choice>
        <mc:Fallback>
          <p:pic>
            <p:nvPicPr>
              <p:cNvPr id="36" name="Ink 35">
                <a:extLst>
                  <a:ext uri="{FF2B5EF4-FFF2-40B4-BE49-F238E27FC236}">
                    <a16:creationId xmlns:a16="http://schemas.microsoft.com/office/drawing/2014/main" id="{CAA97A87-645A-42DF-8C18-1ECC61105749}"/>
                  </a:ext>
                </a:extLst>
              </p:cNvPr>
              <p:cNvPicPr/>
              <p:nvPr/>
            </p:nvPicPr>
            <p:blipFill>
              <a:blip r:embed="rId19"/>
              <a:stretch>
                <a:fillRect/>
              </a:stretch>
            </p:blipFill>
            <p:spPr>
              <a:xfrm>
                <a:off x="8193873" y="176428"/>
                <a:ext cx="2629440" cy="479880"/>
              </a:xfrm>
              <a:prstGeom prst="rect">
                <a:avLst/>
              </a:prstGeom>
            </p:spPr>
          </p:pic>
        </mc:Fallback>
      </mc:AlternateContent>
      <p:grpSp>
        <p:nvGrpSpPr>
          <p:cNvPr id="40" name="Group 39">
            <a:extLst>
              <a:ext uri="{FF2B5EF4-FFF2-40B4-BE49-F238E27FC236}">
                <a16:creationId xmlns:a16="http://schemas.microsoft.com/office/drawing/2014/main" id="{33080808-DEE6-4718-8AD5-D6FA82B62A3A}"/>
              </a:ext>
            </a:extLst>
          </p:cNvPr>
          <p:cNvGrpSpPr/>
          <p:nvPr/>
        </p:nvGrpSpPr>
        <p:grpSpPr>
          <a:xfrm>
            <a:off x="9063633" y="264628"/>
            <a:ext cx="2246400" cy="1120320"/>
            <a:chOff x="9063633" y="264628"/>
            <a:chExt cx="2246400" cy="1120320"/>
          </a:xfrm>
        </p:grpSpPr>
        <mc:AlternateContent xmlns:mc="http://schemas.openxmlformats.org/markup-compatibility/2006">
          <mc:Choice xmlns:p14="http://schemas.microsoft.com/office/powerpoint/2010/main" Requires="p14">
            <p:contentPart p14:bwMode="auto" r:id="rId20">
              <p14:nvContentPartPr>
                <p14:cNvPr id="24" name="Ink 23">
                  <a:extLst>
                    <a:ext uri="{FF2B5EF4-FFF2-40B4-BE49-F238E27FC236}">
                      <a16:creationId xmlns:a16="http://schemas.microsoft.com/office/drawing/2014/main" id="{0B5C4B06-3913-47CB-9909-412865E58F26}"/>
                    </a:ext>
                  </a:extLst>
                </p14:cNvPr>
                <p14:cNvContentPartPr/>
                <p14:nvPr/>
              </p14:nvContentPartPr>
              <p14:xfrm>
                <a:off x="9063633" y="264628"/>
                <a:ext cx="1644840" cy="324000"/>
              </p14:xfrm>
            </p:contentPart>
          </mc:Choice>
          <mc:Fallback>
            <p:pic>
              <p:nvPicPr>
                <p:cNvPr id="24" name="Ink 23">
                  <a:extLst>
                    <a:ext uri="{FF2B5EF4-FFF2-40B4-BE49-F238E27FC236}">
                      <a16:creationId xmlns:a16="http://schemas.microsoft.com/office/drawing/2014/main" id="{0B5C4B06-3913-47CB-9909-412865E58F26}"/>
                    </a:ext>
                  </a:extLst>
                </p:cNvPr>
                <p:cNvPicPr/>
                <p:nvPr/>
              </p:nvPicPr>
              <p:blipFill>
                <a:blip r:embed="rId21"/>
                <a:stretch>
                  <a:fillRect/>
                </a:stretch>
              </p:blipFill>
              <p:spPr>
                <a:xfrm>
                  <a:off x="9054993" y="255628"/>
                  <a:ext cx="166248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5" name="Ink 24">
                  <a:extLst>
                    <a:ext uri="{FF2B5EF4-FFF2-40B4-BE49-F238E27FC236}">
                      <a16:creationId xmlns:a16="http://schemas.microsoft.com/office/drawing/2014/main" id="{254B29F5-86F0-4A18-8010-36B0595829B7}"/>
                    </a:ext>
                  </a:extLst>
                </p14:cNvPr>
                <p14:cNvContentPartPr/>
                <p14:nvPr/>
              </p14:nvContentPartPr>
              <p14:xfrm>
                <a:off x="10545033" y="646228"/>
                <a:ext cx="765000" cy="563040"/>
              </p14:xfrm>
            </p:contentPart>
          </mc:Choice>
          <mc:Fallback>
            <p:pic>
              <p:nvPicPr>
                <p:cNvPr id="25" name="Ink 24">
                  <a:extLst>
                    <a:ext uri="{FF2B5EF4-FFF2-40B4-BE49-F238E27FC236}">
                      <a16:creationId xmlns:a16="http://schemas.microsoft.com/office/drawing/2014/main" id="{254B29F5-86F0-4A18-8010-36B0595829B7}"/>
                    </a:ext>
                  </a:extLst>
                </p:cNvPr>
                <p:cNvPicPr/>
                <p:nvPr/>
              </p:nvPicPr>
              <p:blipFill>
                <a:blip r:embed="rId23"/>
                <a:stretch>
                  <a:fillRect/>
                </a:stretch>
              </p:blipFill>
              <p:spPr>
                <a:xfrm>
                  <a:off x="10536393" y="637588"/>
                  <a:ext cx="782640" cy="580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7" name="Ink 26">
                  <a:extLst>
                    <a:ext uri="{FF2B5EF4-FFF2-40B4-BE49-F238E27FC236}">
                      <a16:creationId xmlns:a16="http://schemas.microsoft.com/office/drawing/2014/main" id="{64469978-FD40-4FFD-A9BE-4568B4F5884B}"/>
                    </a:ext>
                  </a:extLst>
                </p14:cNvPr>
                <p14:cNvContentPartPr/>
                <p14:nvPr/>
              </p14:nvContentPartPr>
              <p14:xfrm>
                <a:off x="10881993" y="1322308"/>
                <a:ext cx="244440" cy="9720"/>
              </p14:xfrm>
            </p:contentPart>
          </mc:Choice>
          <mc:Fallback>
            <p:pic>
              <p:nvPicPr>
                <p:cNvPr id="27" name="Ink 26">
                  <a:extLst>
                    <a:ext uri="{FF2B5EF4-FFF2-40B4-BE49-F238E27FC236}">
                      <a16:creationId xmlns:a16="http://schemas.microsoft.com/office/drawing/2014/main" id="{64469978-FD40-4FFD-A9BE-4568B4F5884B}"/>
                    </a:ext>
                  </a:extLst>
                </p:cNvPr>
                <p:cNvPicPr/>
                <p:nvPr/>
              </p:nvPicPr>
              <p:blipFill>
                <a:blip r:embed="rId25"/>
                <a:stretch>
                  <a:fillRect/>
                </a:stretch>
              </p:blipFill>
              <p:spPr>
                <a:xfrm>
                  <a:off x="10873353" y="1313668"/>
                  <a:ext cx="26208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8" name="Ink 27">
                  <a:extLst>
                    <a:ext uri="{FF2B5EF4-FFF2-40B4-BE49-F238E27FC236}">
                      <a16:creationId xmlns:a16="http://schemas.microsoft.com/office/drawing/2014/main" id="{56610414-01B0-44FE-AA93-D8874254176C}"/>
                    </a:ext>
                  </a:extLst>
                </p14:cNvPr>
                <p14:cNvContentPartPr/>
                <p14:nvPr/>
              </p14:nvContentPartPr>
              <p14:xfrm>
                <a:off x="10919073" y="1375588"/>
                <a:ext cx="215640" cy="9360"/>
              </p14:xfrm>
            </p:contentPart>
          </mc:Choice>
          <mc:Fallback>
            <p:pic>
              <p:nvPicPr>
                <p:cNvPr id="28" name="Ink 27">
                  <a:extLst>
                    <a:ext uri="{FF2B5EF4-FFF2-40B4-BE49-F238E27FC236}">
                      <a16:creationId xmlns:a16="http://schemas.microsoft.com/office/drawing/2014/main" id="{56610414-01B0-44FE-AA93-D8874254176C}"/>
                    </a:ext>
                  </a:extLst>
                </p:cNvPr>
                <p:cNvPicPr/>
                <p:nvPr/>
              </p:nvPicPr>
              <p:blipFill>
                <a:blip r:embed="rId27"/>
                <a:stretch>
                  <a:fillRect/>
                </a:stretch>
              </p:blipFill>
              <p:spPr>
                <a:xfrm>
                  <a:off x="10910433" y="1366948"/>
                  <a:ext cx="2332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9" name="Ink 38">
                  <a:extLst>
                    <a:ext uri="{FF2B5EF4-FFF2-40B4-BE49-F238E27FC236}">
                      <a16:creationId xmlns:a16="http://schemas.microsoft.com/office/drawing/2014/main" id="{1062707B-2EBB-431A-8BFB-E67E49CBABF8}"/>
                    </a:ext>
                  </a:extLst>
                </p14:cNvPr>
                <p14:cNvContentPartPr/>
                <p14:nvPr/>
              </p14:nvContentPartPr>
              <p14:xfrm>
                <a:off x="10830153" y="379828"/>
                <a:ext cx="209880" cy="348120"/>
              </p14:xfrm>
            </p:contentPart>
          </mc:Choice>
          <mc:Fallback>
            <p:pic>
              <p:nvPicPr>
                <p:cNvPr id="39" name="Ink 38">
                  <a:extLst>
                    <a:ext uri="{FF2B5EF4-FFF2-40B4-BE49-F238E27FC236}">
                      <a16:creationId xmlns:a16="http://schemas.microsoft.com/office/drawing/2014/main" id="{1062707B-2EBB-431A-8BFB-E67E49CBABF8}"/>
                    </a:ext>
                  </a:extLst>
                </p:cNvPr>
                <p:cNvPicPr/>
                <p:nvPr/>
              </p:nvPicPr>
              <p:blipFill>
                <a:blip r:embed="rId29"/>
                <a:stretch>
                  <a:fillRect/>
                </a:stretch>
              </p:blipFill>
              <p:spPr>
                <a:xfrm>
                  <a:off x="10821513" y="371188"/>
                  <a:ext cx="227520" cy="365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
            <p14:nvContentPartPr>
              <p14:cNvPr id="41" name="Ink 40">
                <a:extLst>
                  <a:ext uri="{FF2B5EF4-FFF2-40B4-BE49-F238E27FC236}">
                    <a16:creationId xmlns:a16="http://schemas.microsoft.com/office/drawing/2014/main" id="{C5A65813-B863-4131-9700-E9CF74DE1CF9}"/>
                  </a:ext>
                </a:extLst>
              </p14:cNvPr>
              <p14:cNvContentPartPr/>
              <p14:nvPr/>
            </p14:nvContentPartPr>
            <p14:xfrm>
              <a:off x="931593" y="1118188"/>
              <a:ext cx="5612400" cy="277200"/>
            </p14:xfrm>
          </p:contentPart>
        </mc:Choice>
        <mc:Fallback>
          <p:pic>
            <p:nvPicPr>
              <p:cNvPr id="41" name="Ink 40">
                <a:extLst>
                  <a:ext uri="{FF2B5EF4-FFF2-40B4-BE49-F238E27FC236}">
                    <a16:creationId xmlns:a16="http://schemas.microsoft.com/office/drawing/2014/main" id="{C5A65813-B863-4131-9700-E9CF74DE1CF9}"/>
                  </a:ext>
                </a:extLst>
              </p:cNvPr>
              <p:cNvPicPr/>
              <p:nvPr/>
            </p:nvPicPr>
            <p:blipFill>
              <a:blip r:embed="rId31"/>
              <a:stretch>
                <a:fillRect/>
              </a:stretch>
            </p:blipFill>
            <p:spPr>
              <a:xfrm>
                <a:off x="922593" y="1109548"/>
                <a:ext cx="563004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2" name="Ink 41">
                <a:extLst>
                  <a:ext uri="{FF2B5EF4-FFF2-40B4-BE49-F238E27FC236}">
                    <a16:creationId xmlns:a16="http://schemas.microsoft.com/office/drawing/2014/main" id="{CF48AB78-0403-48B8-BD79-23987F243066}"/>
                  </a:ext>
                </a:extLst>
              </p14:cNvPr>
              <p14:cNvContentPartPr/>
              <p14:nvPr/>
            </p14:nvContentPartPr>
            <p14:xfrm>
              <a:off x="1917273" y="4775788"/>
              <a:ext cx="798840" cy="60840"/>
            </p14:xfrm>
          </p:contentPart>
        </mc:Choice>
        <mc:Fallback>
          <p:pic>
            <p:nvPicPr>
              <p:cNvPr id="42" name="Ink 41">
                <a:extLst>
                  <a:ext uri="{FF2B5EF4-FFF2-40B4-BE49-F238E27FC236}">
                    <a16:creationId xmlns:a16="http://schemas.microsoft.com/office/drawing/2014/main" id="{CF48AB78-0403-48B8-BD79-23987F243066}"/>
                  </a:ext>
                </a:extLst>
              </p:cNvPr>
              <p:cNvPicPr/>
              <p:nvPr/>
            </p:nvPicPr>
            <p:blipFill>
              <a:blip r:embed="rId33"/>
              <a:stretch>
                <a:fillRect/>
              </a:stretch>
            </p:blipFill>
            <p:spPr>
              <a:xfrm>
                <a:off x="1908273" y="4767148"/>
                <a:ext cx="81648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3" name="Ink 42">
                <a:extLst>
                  <a:ext uri="{FF2B5EF4-FFF2-40B4-BE49-F238E27FC236}">
                    <a16:creationId xmlns:a16="http://schemas.microsoft.com/office/drawing/2014/main" id="{A4FB166C-BA51-43CB-A555-7FF94A4C59E4}"/>
                  </a:ext>
                </a:extLst>
              </p14:cNvPr>
              <p14:cNvContentPartPr/>
              <p14:nvPr/>
            </p14:nvContentPartPr>
            <p14:xfrm>
              <a:off x="2867313" y="4669228"/>
              <a:ext cx="1207800" cy="196560"/>
            </p14:xfrm>
          </p:contentPart>
        </mc:Choice>
        <mc:Fallback>
          <p:pic>
            <p:nvPicPr>
              <p:cNvPr id="43" name="Ink 42">
                <a:extLst>
                  <a:ext uri="{FF2B5EF4-FFF2-40B4-BE49-F238E27FC236}">
                    <a16:creationId xmlns:a16="http://schemas.microsoft.com/office/drawing/2014/main" id="{A4FB166C-BA51-43CB-A555-7FF94A4C59E4}"/>
                  </a:ext>
                </a:extLst>
              </p:cNvPr>
              <p:cNvPicPr/>
              <p:nvPr/>
            </p:nvPicPr>
            <p:blipFill>
              <a:blip r:embed="rId35"/>
              <a:stretch>
                <a:fillRect/>
              </a:stretch>
            </p:blipFill>
            <p:spPr>
              <a:xfrm>
                <a:off x="2858313" y="4660588"/>
                <a:ext cx="122544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4" name="Ink 43">
                <a:extLst>
                  <a:ext uri="{FF2B5EF4-FFF2-40B4-BE49-F238E27FC236}">
                    <a16:creationId xmlns:a16="http://schemas.microsoft.com/office/drawing/2014/main" id="{9230B39D-FA62-481A-8474-16FB7245D022}"/>
                  </a:ext>
                </a:extLst>
              </p14:cNvPr>
              <p14:cNvContentPartPr/>
              <p14:nvPr/>
            </p14:nvContentPartPr>
            <p14:xfrm>
              <a:off x="6267513" y="4624948"/>
              <a:ext cx="2917800" cy="250200"/>
            </p14:xfrm>
          </p:contentPart>
        </mc:Choice>
        <mc:Fallback>
          <p:pic>
            <p:nvPicPr>
              <p:cNvPr id="44" name="Ink 43">
                <a:extLst>
                  <a:ext uri="{FF2B5EF4-FFF2-40B4-BE49-F238E27FC236}">
                    <a16:creationId xmlns:a16="http://schemas.microsoft.com/office/drawing/2014/main" id="{9230B39D-FA62-481A-8474-16FB7245D022}"/>
                  </a:ext>
                </a:extLst>
              </p:cNvPr>
              <p:cNvPicPr/>
              <p:nvPr/>
            </p:nvPicPr>
            <p:blipFill>
              <a:blip r:embed="rId37"/>
              <a:stretch>
                <a:fillRect/>
              </a:stretch>
            </p:blipFill>
            <p:spPr>
              <a:xfrm>
                <a:off x="6258513" y="4615948"/>
                <a:ext cx="293544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5" name="Ink 44">
                <a:extLst>
                  <a:ext uri="{FF2B5EF4-FFF2-40B4-BE49-F238E27FC236}">
                    <a16:creationId xmlns:a16="http://schemas.microsoft.com/office/drawing/2014/main" id="{E6C7DD5F-574D-4483-A2B8-46C9093BD873}"/>
                  </a:ext>
                </a:extLst>
              </p14:cNvPr>
              <p14:cNvContentPartPr/>
              <p14:nvPr/>
            </p14:nvContentPartPr>
            <p14:xfrm>
              <a:off x="7707873" y="5632948"/>
              <a:ext cx="227520" cy="883080"/>
            </p14:xfrm>
          </p:contentPart>
        </mc:Choice>
        <mc:Fallback>
          <p:pic>
            <p:nvPicPr>
              <p:cNvPr id="45" name="Ink 44">
                <a:extLst>
                  <a:ext uri="{FF2B5EF4-FFF2-40B4-BE49-F238E27FC236}">
                    <a16:creationId xmlns:a16="http://schemas.microsoft.com/office/drawing/2014/main" id="{E6C7DD5F-574D-4483-A2B8-46C9093BD873}"/>
                  </a:ext>
                </a:extLst>
              </p:cNvPr>
              <p:cNvPicPr/>
              <p:nvPr/>
            </p:nvPicPr>
            <p:blipFill>
              <a:blip r:embed="rId39"/>
              <a:stretch>
                <a:fillRect/>
              </a:stretch>
            </p:blipFill>
            <p:spPr>
              <a:xfrm>
                <a:off x="7698873" y="5624308"/>
                <a:ext cx="245160" cy="900720"/>
              </a:xfrm>
              <a:prstGeom prst="rect">
                <a:avLst/>
              </a:prstGeom>
            </p:spPr>
          </p:pic>
        </mc:Fallback>
      </mc:AlternateContent>
      <p:grpSp>
        <p:nvGrpSpPr>
          <p:cNvPr id="55" name="Group 54">
            <a:extLst>
              <a:ext uri="{FF2B5EF4-FFF2-40B4-BE49-F238E27FC236}">
                <a16:creationId xmlns:a16="http://schemas.microsoft.com/office/drawing/2014/main" id="{3E46AAED-855A-410B-8DE8-2602ABAD4C7F}"/>
              </a:ext>
            </a:extLst>
          </p:cNvPr>
          <p:cNvGrpSpPr/>
          <p:nvPr/>
        </p:nvGrpSpPr>
        <p:grpSpPr>
          <a:xfrm>
            <a:off x="3159993" y="4215628"/>
            <a:ext cx="739440" cy="622800"/>
            <a:chOff x="3159993" y="4215628"/>
            <a:chExt cx="739440" cy="622800"/>
          </a:xfrm>
        </p:grpSpPr>
        <mc:AlternateContent xmlns:mc="http://schemas.openxmlformats.org/markup-compatibility/2006">
          <mc:Choice xmlns:p14="http://schemas.microsoft.com/office/powerpoint/2010/main" Requires="p14">
            <p:contentPart p14:bwMode="auto" r:id="rId40">
              <p14:nvContentPartPr>
                <p14:cNvPr id="46" name="Ink 45">
                  <a:extLst>
                    <a:ext uri="{FF2B5EF4-FFF2-40B4-BE49-F238E27FC236}">
                      <a16:creationId xmlns:a16="http://schemas.microsoft.com/office/drawing/2014/main" id="{6AD8C4A9-1FA7-42D8-86DD-DC12132F526E}"/>
                    </a:ext>
                  </a:extLst>
                </p14:cNvPr>
                <p14:cNvContentPartPr/>
                <p14:nvPr/>
              </p14:nvContentPartPr>
              <p14:xfrm>
                <a:off x="3166473" y="4305268"/>
                <a:ext cx="109080" cy="93600"/>
              </p14:xfrm>
            </p:contentPart>
          </mc:Choice>
          <mc:Fallback>
            <p:pic>
              <p:nvPicPr>
                <p:cNvPr id="46" name="Ink 45">
                  <a:extLst>
                    <a:ext uri="{FF2B5EF4-FFF2-40B4-BE49-F238E27FC236}">
                      <a16:creationId xmlns:a16="http://schemas.microsoft.com/office/drawing/2014/main" id="{6AD8C4A9-1FA7-42D8-86DD-DC12132F526E}"/>
                    </a:ext>
                  </a:extLst>
                </p:cNvPr>
                <p:cNvPicPr/>
                <p:nvPr/>
              </p:nvPicPr>
              <p:blipFill>
                <a:blip r:embed="rId41"/>
                <a:stretch>
                  <a:fillRect/>
                </a:stretch>
              </p:blipFill>
              <p:spPr>
                <a:xfrm>
                  <a:off x="3157473" y="4296628"/>
                  <a:ext cx="1267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7" name="Ink 46">
                  <a:extLst>
                    <a:ext uri="{FF2B5EF4-FFF2-40B4-BE49-F238E27FC236}">
                      <a16:creationId xmlns:a16="http://schemas.microsoft.com/office/drawing/2014/main" id="{53377578-868A-4EDA-A1EC-6F41F9B88C92}"/>
                    </a:ext>
                  </a:extLst>
                </p14:cNvPr>
                <p14:cNvContentPartPr/>
                <p14:nvPr/>
              </p14:nvContentPartPr>
              <p14:xfrm>
                <a:off x="3159993" y="4278628"/>
                <a:ext cx="137520" cy="63000"/>
              </p14:xfrm>
            </p:contentPart>
          </mc:Choice>
          <mc:Fallback>
            <p:pic>
              <p:nvPicPr>
                <p:cNvPr id="47" name="Ink 46">
                  <a:extLst>
                    <a:ext uri="{FF2B5EF4-FFF2-40B4-BE49-F238E27FC236}">
                      <a16:creationId xmlns:a16="http://schemas.microsoft.com/office/drawing/2014/main" id="{53377578-868A-4EDA-A1EC-6F41F9B88C92}"/>
                    </a:ext>
                  </a:extLst>
                </p:cNvPr>
                <p:cNvPicPr/>
                <p:nvPr/>
              </p:nvPicPr>
              <p:blipFill>
                <a:blip r:embed="rId43"/>
                <a:stretch>
                  <a:fillRect/>
                </a:stretch>
              </p:blipFill>
              <p:spPr>
                <a:xfrm>
                  <a:off x="3150993" y="4269628"/>
                  <a:ext cx="15516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8" name="Ink 47">
                  <a:extLst>
                    <a:ext uri="{FF2B5EF4-FFF2-40B4-BE49-F238E27FC236}">
                      <a16:creationId xmlns:a16="http://schemas.microsoft.com/office/drawing/2014/main" id="{579E12C5-B11E-4F99-8C76-EBA903267414}"/>
                    </a:ext>
                  </a:extLst>
                </p14:cNvPr>
                <p14:cNvContentPartPr/>
                <p14:nvPr/>
              </p14:nvContentPartPr>
              <p14:xfrm>
                <a:off x="3364113" y="4322908"/>
                <a:ext cx="153720" cy="136440"/>
              </p14:xfrm>
            </p:contentPart>
          </mc:Choice>
          <mc:Fallback>
            <p:pic>
              <p:nvPicPr>
                <p:cNvPr id="48" name="Ink 47">
                  <a:extLst>
                    <a:ext uri="{FF2B5EF4-FFF2-40B4-BE49-F238E27FC236}">
                      <a16:creationId xmlns:a16="http://schemas.microsoft.com/office/drawing/2014/main" id="{579E12C5-B11E-4F99-8C76-EBA903267414}"/>
                    </a:ext>
                  </a:extLst>
                </p:cNvPr>
                <p:cNvPicPr/>
                <p:nvPr/>
              </p:nvPicPr>
              <p:blipFill>
                <a:blip r:embed="rId45"/>
                <a:stretch>
                  <a:fillRect/>
                </a:stretch>
              </p:blipFill>
              <p:spPr>
                <a:xfrm>
                  <a:off x="3355473" y="4314268"/>
                  <a:ext cx="17136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9" name="Ink 48">
                  <a:extLst>
                    <a:ext uri="{FF2B5EF4-FFF2-40B4-BE49-F238E27FC236}">
                      <a16:creationId xmlns:a16="http://schemas.microsoft.com/office/drawing/2014/main" id="{0C09F1DB-3EC5-4221-AF1B-EBA60E3609DB}"/>
                    </a:ext>
                  </a:extLst>
                </p14:cNvPr>
                <p14:cNvContentPartPr/>
                <p14:nvPr/>
              </p14:nvContentPartPr>
              <p14:xfrm>
                <a:off x="3621873" y="4305268"/>
                <a:ext cx="205560" cy="145080"/>
              </p14:xfrm>
            </p:contentPart>
          </mc:Choice>
          <mc:Fallback>
            <p:pic>
              <p:nvPicPr>
                <p:cNvPr id="49" name="Ink 48">
                  <a:extLst>
                    <a:ext uri="{FF2B5EF4-FFF2-40B4-BE49-F238E27FC236}">
                      <a16:creationId xmlns:a16="http://schemas.microsoft.com/office/drawing/2014/main" id="{0C09F1DB-3EC5-4221-AF1B-EBA60E3609DB}"/>
                    </a:ext>
                  </a:extLst>
                </p:cNvPr>
                <p:cNvPicPr/>
                <p:nvPr/>
              </p:nvPicPr>
              <p:blipFill>
                <a:blip r:embed="rId47"/>
                <a:stretch>
                  <a:fillRect/>
                </a:stretch>
              </p:blipFill>
              <p:spPr>
                <a:xfrm>
                  <a:off x="3612873" y="4296628"/>
                  <a:ext cx="22320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1" name="Ink 50">
                  <a:extLst>
                    <a:ext uri="{FF2B5EF4-FFF2-40B4-BE49-F238E27FC236}">
                      <a16:creationId xmlns:a16="http://schemas.microsoft.com/office/drawing/2014/main" id="{6D775D68-30EF-4D52-AADD-B8FFF6FEFA6E}"/>
                    </a:ext>
                  </a:extLst>
                </p14:cNvPr>
                <p14:cNvContentPartPr/>
                <p14:nvPr/>
              </p14:nvContentPartPr>
              <p14:xfrm>
                <a:off x="3675153" y="4775428"/>
                <a:ext cx="168480" cy="10080"/>
              </p14:xfrm>
            </p:contentPart>
          </mc:Choice>
          <mc:Fallback>
            <p:pic>
              <p:nvPicPr>
                <p:cNvPr id="51" name="Ink 50">
                  <a:extLst>
                    <a:ext uri="{FF2B5EF4-FFF2-40B4-BE49-F238E27FC236}">
                      <a16:creationId xmlns:a16="http://schemas.microsoft.com/office/drawing/2014/main" id="{6D775D68-30EF-4D52-AADD-B8FFF6FEFA6E}"/>
                    </a:ext>
                  </a:extLst>
                </p:cNvPr>
                <p:cNvPicPr/>
                <p:nvPr/>
              </p:nvPicPr>
              <p:blipFill>
                <a:blip r:embed="rId49"/>
                <a:stretch>
                  <a:fillRect/>
                </a:stretch>
              </p:blipFill>
              <p:spPr>
                <a:xfrm>
                  <a:off x="3666153" y="4766788"/>
                  <a:ext cx="1861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2" name="Ink 51">
                  <a:extLst>
                    <a:ext uri="{FF2B5EF4-FFF2-40B4-BE49-F238E27FC236}">
                      <a16:creationId xmlns:a16="http://schemas.microsoft.com/office/drawing/2014/main" id="{FAD53703-E066-4A7A-A581-C6E047A4682C}"/>
                    </a:ext>
                  </a:extLst>
                </p14:cNvPr>
                <p14:cNvContentPartPr/>
                <p14:nvPr/>
              </p14:nvContentPartPr>
              <p14:xfrm>
                <a:off x="3710793" y="4838068"/>
                <a:ext cx="178200" cy="360"/>
              </p14:xfrm>
            </p:contentPart>
          </mc:Choice>
          <mc:Fallback>
            <p:pic>
              <p:nvPicPr>
                <p:cNvPr id="52" name="Ink 51">
                  <a:extLst>
                    <a:ext uri="{FF2B5EF4-FFF2-40B4-BE49-F238E27FC236}">
                      <a16:creationId xmlns:a16="http://schemas.microsoft.com/office/drawing/2014/main" id="{FAD53703-E066-4A7A-A581-C6E047A4682C}"/>
                    </a:ext>
                  </a:extLst>
                </p:cNvPr>
                <p:cNvPicPr/>
                <p:nvPr/>
              </p:nvPicPr>
              <p:blipFill>
                <a:blip r:embed="rId51"/>
                <a:stretch>
                  <a:fillRect/>
                </a:stretch>
              </p:blipFill>
              <p:spPr>
                <a:xfrm>
                  <a:off x="3701793" y="4829068"/>
                  <a:ext cx="1958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4" name="Ink 53">
                  <a:extLst>
                    <a:ext uri="{FF2B5EF4-FFF2-40B4-BE49-F238E27FC236}">
                      <a16:creationId xmlns:a16="http://schemas.microsoft.com/office/drawing/2014/main" id="{A775C769-F87D-4743-899C-2E7D9849D107}"/>
                    </a:ext>
                  </a:extLst>
                </p14:cNvPr>
                <p14:cNvContentPartPr/>
                <p14:nvPr/>
              </p14:nvContentPartPr>
              <p14:xfrm>
                <a:off x="3593793" y="4215628"/>
                <a:ext cx="305640" cy="528840"/>
              </p14:xfrm>
            </p:contentPart>
          </mc:Choice>
          <mc:Fallback>
            <p:pic>
              <p:nvPicPr>
                <p:cNvPr id="54" name="Ink 53">
                  <a:extLst>
                    <a:ext uri="{FF2B5EF4-FFF2-40B4-BE49-F238E27FC236}">
                      <a16:creationId xmlns:a16="http://schemas.microsoft.com/office/drawing/2014/main" id="{A775C769-F87D-4743-899C-2E7D9849D107}"/>
                    </a:ext>
                  </a:extLst>
                </p:cNvPr>
                <p:cNvPicPr/>
                <p:nvPr/>
              </p:nvPicPr>
              <p:blipFill>
                <a:blip r:embed="rId53"/>
                <a:stretch>
                  <a:fillRect/>
                </a:stretch>
              </p:blipFill>
              <p:spPr>
                <a:xfrm>
                  <a:off x="3584793" y="4206628"/>
                  <a:ext cx="323280" cy="546480"/>
                </a:xfrm>
                <a:prstGeom prst="rect">
                  <a:avLst/>
                </a:prstGeom>
              </p:spPr>
            </p:pic>
          </mc:Fallback>
        </mc:AlternateContent>
      </p:grpSp>
    </p:spTree>
    <p:extLst>
      <p:ext uri="{BB962C8B-B14F-4D97-AF65-F5344CB8AC3E}">
        <p14:creationId xmlns:p14="http://schemas.microsoft.com/office/powerpoint/2010/main" val="2815314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kumimoji="0" lang="en-US" sz="44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Bump Map Construction..</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48848096-473D-4C2F-BBBC-07D15216CA82}"/>
              </a:ext>
            </a:extLst>
          </p:cNvPr>
          <p:cNvPicPr>
            <a:picLocks noGrp="1" noChangeAspect="1"/>
          </p:cNvPicPr>
          <p:nvPr>
            <p:ph idx="1"/>
          </p:nvPr>
        </p:nvPicPr>
        <p:blipFill>
          <a:blip r:embed="rId2"/>
          <a:stretch>
            <a:fillRect/>
          </a:stretch>
        </p:blipFill>
        <p:spPr>
          <a:xfrm>
            <a:off x="1315092" y="1585927"/>
            <a:ext cx="10038708" cy="5116713"/>
          </a:xfrm>
        </p:spPr>
      </p:pic>
      <mc:AlternateContent xmlns:mc="http://schemas.openxmlformats.org/markup-compatibility/2006">
        <mc:Choice xmlns:p14="http://schemas.microsoft.com/office/powerpoint/2010/main" Requires="p14">
          <p:contentPart p14:bwMode="auto" r:id="rId3">
            <p14:nvContentPartPr>
              <p14:cNvPr id="40" name="Ink 39">
                <a:extLst>
                  <a:ext uri="{FF2B5EF4-FFF2-40B4-BE49-F238E27FC236}">
                    <a16:creationId xmlns:a16="http://schemas.microsoft.com/office/drawing/2014/main" id="{8ECF7BB5-8B88-443F-B871-6C390C8A0BB8}"/>
                  </a:ext>
                </a:extLst>
              </p14:cNvPr>
              <p14:cNvContentPartPr/>
              <p14:nvPr/>
            </p14:nvContentPartPr>
            <p14:xfrm>
              <a:off x="3159993" y="3026908"/>
              <a:ext cx="3932640" cy="145080"/>
            </p14:xfrm>
          </p:contentPart>
        </mc:Choice>
        <mc:Fallback>
          <p:pic>
            <p:nvPicPr>
              <p:cNvPr id="40" name="Ink 39">
                <a:extLst>
                  <a:ext uri="{FF2B5EF4-FFF2-40B4-BE49-F238E27FC236}">
                    <a16:creationId xmlns:a16="http://schemas.microsoft.com/office/drawing/2014/main" id="{8ECF7BB5-8B88-443F-B871-6C390C8A0BB8}"/>
                  </a:ext>
                </a:extLst>
              </p:cNvPr>
              <p:cNvPicPr/>
              <p:nvPr/>
            </p:nvPicPr>
            <p:blipFill>
              <a:blip r:embed="rId4"/>
              <a:stretch>
                <a:fillRect/>
              </a:stretch>
            </p:blipFill>
            <p:spPr>
              <a:xfrm>
                <a:off x="3150993" y="3018268"/>
                <a:ext cx="3950280" cy="162720"/>
              </a:xfrm>
              <a:prstGeom prst="rect">
                <a:avLst/>
              </a:prstGeom>
            </p:spPr>
          </p:pic>
        </mc:Fallback>
      </mc:AlternateContent>
      <p:grpSp>
        <p:nvGrpSpPr>
          <p:cNvPr id="43" name="Group 42">
            <a:extLst>
              <a:ext uri="{FF2B5EF4-FFF2-40B4-BE49-F238E27FC236}">
                <a16:creationId xmlns:a16="http://schemas.microsoft.com/office/drawing/2014/main" id="{26964A4B-F7EF-4050-9EA1-C44E0C86EF1A}"/>
              </a:ext>
            </a:extLst>
          </p:cNvPr>
          <p:cNvGrpSpPr/>
          <p:nvPr/>
        </p:nvGrpSpPr>
        <p:grpSpPr>
          <a:xfrm>
            <a:off x="186033" y="2303668"/>
            <a:ext cx="141840" cy="897840"/>
            <a:chOff x="186033" y="2303668"/>
            <a:chExt cx="141840" cy="897840"/>
          </a:xfrm>
        </p:grpSpPr>
        <mc:AlternateContent xmlns:mc="http://schemas.openxmlformats.org/markup-compatibility/2006">
          <mc:Choice xmlns:p14="http://schemas.microsoft.com/office/powerpoint/2010/main" Requires="p14">
            <p:contentPart p14:bwMode="auto" r:id="rId5">
              <p14:nvContentPartPr>
                <p14:cNvPr id="41" name="Ink 40">
                  <a:extLst>
                    <a:ext uri="{FF2B5EF4-FFF2-40B4-BE49-F238E27FC236}">
                      <a16:creationId xmlns:a16="http://schemas.microsoft.com/office/drawing/2014/main" id="{F1EC3E13-866E-4FE0-84A5-6B92C73229EF}"/>
                    </a:ext>
                  </a:extLst>
                </p14:cNvPr>
                <p14:cNvContentPartPr/>
                <p14:nvPr/>
              </p14:nvContentPartPr>
              <p14:xfrm>
                <a:off x="257313" y="2343268"/>
                <a:ext cx="360" cy="858240"/>
              </p14:xfrm>
            </p:contentPart>
          </mc:Choice>
          <mc:Fallback>
            <p:pic>
              <p:nvPicPr>
                <p:cNvPr id="41" name="Ink 40">
                  <a:extLst>
                    <a:ext uri="{FF2B5EF4-FFF2-40B4-BE49-F238E27FC236}">
                      <a16:creationId xmlns:a16="http://schemas.microsoft.com/office/drawing/2014/main" id="{F1EC3E13-866E-4FE0-84A5-6B92C73229EF}"/>
                    </a:ext>
                  </a:extLst>
                </p:cNvPr>
                <p:cNvPicPr/>
                <p:nvPr/>
              </p:nvPicPr>
              <p:blipFill>
                <a:blip r:embed="rId6"/>
                <a:stretch>
                  <a:fillRect/>
                </a:stretch>
              </p:blipFill>
              <p:spPr>
                <a:xfrm>
                  <a:off x="248313" y="2334628"/>
                  <a:ext cx="18000" cy="875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2" name="Ink 41">
                  <a:extLst>
                    <a:ext uri="{FF2B5EF4-FFF2-40B4-BE49-F238E27FC236}">
                      <a16:creationId xmlns:a16="http://schemas.microsoft.com/office/drawing/2014/main" id="{C642F01C-4951-4B27-965C-F9C2C842EF55}"/>
                    </a:ext>
                  </a:extLst>
                </p14:cNvPr>
                <p14:cNvContentPartPr/>
                <p14:nvPr/>
              </p14:nvContentPartPr>
              <p14:xfrm>
                <a:off x="186033" y="2303668"/>
                <a:ext cx="141840" cy="171360"/>
              </p14:xfrm>
            </p:contentPart>
          </mc:Choice>
          <mc:Fallback>
            <p:pic>
              <p:nvPicPr>
                <p:cNvPr id="42" name="Ink 41">
                  <a:extLst>
                    <a:ext uri="{FF2B5EF4-FFF2-40B4-BE49-F238E27FC236}">
                      <a16:creationId xmlns:a16="http://schemas.microsoft.com/office/drawing/2014/main" id="{C642F01C-4951-4B27-965C-F9C2C842EF55}"/>
                    </a:ext>
                  </a:extLst>
                </p:cNvPr>
                <p:cNvPicPr/>
                <p:nvPr/>
              </p:nvPicPr>
              <p:blipFill>
                <a:blip r:embed="rId8"/>
                <a:stretch>
                  <a:fillRect/>
                </a:stretch>
              </p:blipFill>
              <p:spPr>
                <a:xfrm>
                  <a:off x="177033" y="2294668"/>
                  <a:ext cx="159480" cy="189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44" name="Ink 43">
                <a:extLst>
                  <a:ext uri="{FF2B5EF4-FFF2-40B4-BE49-F238E27FC236}">
                    <a16:creationId xmlns:a16="http://schemas.microsoft.com/office/drawing/2014/main" id="{8343591E-3BDC-4433-B6C0-B0B63B82DF5B}"/>
                  </a:ext>
                </a:extLst>
              </p14:cNvPr>
              <p14:cNvContentPartPr/>
              <p14:nvPr/>
            </p14:nvContentPartPr>
            <p14:xfrm>
              <a:off x="248313" y="3141748"/>
              <a:ext cx="1035720" cy="120240"/>
            </p14:xfrm>
          </p:contentPart>
        </mc:Choice>
        <mc:Fallback>
          <p:pic>
            <p:nvPicPr>
              <p:cNvPr id="44" name="Ink 43">
                <a:extLst>
                  <a:ext uri="{FF2B5EF4-FFF2-40B4-BE49-F238E27FC236}">
                    <a16:creationId xmlns:a16="http://schemas.microsoft.com/office/drawing/2014/main" id="{8343591E-3BDC-4433-B6C0-B0B63B82DF5B}"/>
                  </a:ext>
                </a:extLst>
              </p:cNvPr>
              <p:cNvPicPr/>
              <p:nvPr/>
            </p:nvPicPr>
            <p:blipFill>
              <a:blip r:embed="rId10"/>
              <a:stretch>
                <a:fillRect/>
              </a:stretch>
            </p:blipFill>
            <p:spPr>
              <a:xfrm>
                <a:off x="239673" y="3132748"/>
                <a:ext cx="10533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5" name="Ink 44">
                <a:extLst>
                  <a:ext uri="{FF2B5EF4-FFF2-40B4-BE49-F238E27FC236}">
                    <a16:creationId xmlns:a16="http://schemas.microsoft.com/office/drawing/2014/main" id="{3B1B4D10-779D-4762-B570-AE167E9E36B7}"/>
                  </a:ext>
                </a:extLst>
              </p14:cNvPr>
              <p14:cNvContentPartPr/>
              <p14:nvPr/>
            </p14:nvContentPartPr>
            <p14:xfrm>
              <a:off x="57513" y="2707228"/>
              <a:ext cx="84600" cy="269280"/>
            </p14:xfrm>
          </p:contentPart>
        </mc:Choice>
        <mc:Fallback>
          <p:pic>
            <p:nvPicPr>
              <p:cNvPr id="45" name="Ink 44">
                <a:extLst>
                  <a:ext uri="{FF2B5EF4-FFF2-40B4-BE49-F238E27FC236}">
                    <a16:creationId xmlns:a16="http://schemas.microsoft.com/office/drawing/2014/main" id="{3B1B4D10-779D-4762-B570-AE167E9E36B7}"/>
                  </a:ext>
                </a:extLst>
              </p:cNvPr>
              <p:cNvPicPr/>
              <p:nvPr/>
            </p:nvPicPr>
            <p:blipFill>
              <a:blip r:embed="rId12"/>
              <a:stretch>
                <a:fillRect/>
              </a:stretch>
            </p:blipFill>
            <p:spPr>
              <a:xfrm>
                <a:off x="48873" y="2698588"/>
                <a:ext cx="102240" cy="286920"/>
              </a:xfrm>
              <a:prstGeom prst="rect">
                <a:avLst/>
              </a:prstGeom>
            </p:spPr>
          </p:pic>
        </mc:Fallback>
      </mc:AlternateContent>
      <p:grpSp>
        <p:nvGrpSpPr>
          <p:cNvPr id="51" name="Group 50">
            <a:extLst>
              <a:ext uri="{FF2B5EF4-FFF2-40B4-BE49-F238E27FC236}">
                <a16:creationId xmlns:a16="http://schemas.microsoft.com/office/drawing/2014/main" id="{32F31FD6-C3D9-440F-804B-CA18521A0E02}"/>
              </a:ext>
            </a:extLst>
          </p:cNvPr>
          <p:cNvGrpSpPr/>
          <p:nvPr/>
        </p:nvGrpSpPr>
        <p:grpSpPr>
          <a:xfrm>
            <a:off x="-171087" y="3213028"/>
            <a:ext cx="716760" cy="666720"/>
            <a:chOff x="-171087" y="3213028"/>
            <a:chExt cx="716760" cy="666720"/>
          </a:xfrm>
        </p:grpSpPr>
        <mc:AlternateContent xmlns:mc="http://schemas.openxmlformats.org/markup-compatibility/2006">
          <mc:Choice xmlns:p14="http://schemas.microsoft.com/office/powerpoint/2010/main" Requires="p14">
            <p:contentPart p14:bwMode="auto" r:id="rId13">
              <p14:nvContentPartPr>
                <p14:cNvPr id="46" name="Ink 45">
                  <a:extLst>
                    <a:ext uri="{FF2B5EF4-FFF2-40B4-BE49-F238E27FC236}">
                      <a16:creationId xmlns:a16="http://schemas.microsoft.com/office/drawing/2014/main" id="{F4C5C065-E78F-4870-9B37-2375F5C01BC5}"/>
                    </a:ext>
                  </a:extLst>
                </p14:cNvPr>
                <p14:cNvContentPartPr/>
                <p14:nvPr/>
              </p14:nvContentPartPr>
              <p14:xfrm>
                <a:off x="416793" y="3284668"/>
                <a:ext cx="128880" cy="250560"/>
              </p14:xfrm>
            </p:contentPart>
          </mc:Choice>
          <mc:Fallback>
            <p:pic>
              <p:nvPicPr>
                <p:cNvPr id="46" name="Ink 45">
                  <a:extLst>
                    <a:ext uri="{FF2B5EF4-FFF2-40B4-BE49-F238E27FC236}">
                      <a16:creationId xmlns:a16="http://schemas.microsoft.com/office/drawing/2014/main" id="{F4C5C065-E78F-4870-9B37-2375F5C01BC5}"/>
                    </a:ext>
                  </a:extLst>
                </p:cNvPr>
                <p:cNvPicPr/>
                <p:nvPr/>
              </p:nvPicPr>
              <p:blipFill>
                <a:blip r:embed="rId14"/>
                <a:stretch>
                  <a:fillRect/>
                </a:stretch>
              </p:blipFill>
              <p:spPr>
                <a:xfrm>
                  <a:off x="408153" y="3275668"/>
                  <a:ext cx="14652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7" name="Ink 46">
                  <a:extLst>
                    <a:ext uri="{FF2B5EF4-FFF2-40B4-BE49-F238E27FC236}">
                      <a16:creationId xmlns:a16="http://schemas.microsoft.com/office/drawing/2014/main" id="{D076C972-51A6-4916-B0A4-FBE8ED23FE74}"/>
                    </a:ext>
                  </a:extLst>
                </p14:cNvPr>
                <p14:cNvContentPartPr/>
                <p14:nvPr/>
              </p14:nvContentPartPr>
              <p14:xfrm>
                <a:off x="326793" y="3408148"/>
                <a:ext cx="170280" cy="18360"/>
              </p14:xfrm>
            </p:contentPart>
          </mc:Choice>
          <mc:Fallback>
            <p:pic>
              <p:nvPicPr>
                <p:cNvPr id="47" name="Ink 46">
                  <a:extLst>
                    <a:ext uri="{FF2B5EF4-FFF2-40B4-BE49-F238E27FC236}">
                      <a16:creationId xmlns:a16="http://schemas.microsoft.com/office/drawing/2014/main" id="{D076C972-51A6-4916-B0A4-FBE8ED23FE74}"/>
                    </a:ext>
                  </a:extLst>
                </p:cNvPr>
                <p:cNvPicPr/>
                <p:nvPr/>
              </p:nvPicPr>
              <p:blipFill>
                <a:blip r:embed="rId16"/>
                <a:stretch>
                  <a:fillRect/>
                </a:stretch>
              </p:blipFill>
              <p:spPr>
                <a:xfrm>
                  <a:off x="317793" y="3399508"/>
                  <a:ext cx="1879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9" name="Ink 48">
                  <a:extLst>
                    <a:ext uri="{FF2B5EF4-FFF2-40B4-BE49-F238E27FC236}">
                      <a16:creationId xmlns:a16="http://schemas.microsoft.com/office/drawing/2014/main" id="{CC3F69EB-2365-4F9B-BBBE-05B75C451D0B}"/>
                    </a:ext>
                  </a:extLst>
                </p14:cNvPr>
                <p14:cNvContentPartPr/>
                <p14:nvPr/>
              </p14:nvContentPartPr>
              <p14:xfrm>
                <a:off x="-171087" y="3213028"/>
                <a:ext cx="428760" cy="550080"/>
              </p14:xfrm>
            </p:contentPart>
          </mc:Choice>
          <mc:Fallback>
            <p:pic>
              <p:nvPicPr>
                <p:cNvPr id="49" name="Ink 48">
                  <a:extLst>
                    <a:ext uri="{FF2B5EF4-FFF2-40B4-BE49-F238E27FC236}">
                      <a16:creationId xmlns:a16="http://schemas.microsoft.com/office/drawing/2014/main" id="{CC3F69EB-2365-4F9B-BBBE-05B75C451D0B}"/>
                    </a:ext>
                  </a:extLst>
                </p:cNvPr>
                <p:cNvPicPr/>
                <p:nvPr/>
              </p:nvPicPr>
              <p:blipFill>
                <a:blip r:embed="rId18"/>
                <a:stretch>
                  <a:fillRect/>
                </a:stretch>
              </p:blipFill>
              <p:spPr>
                <a:xfrm>
                  <a:off x="-180087" y="3204388"/>
                  <a:ext cx="446400" cy="567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0" name="Ink 49">
                  <a:extLst>
                    <a:ext uri="{FF2B5EF4-FFF2-40B4-BE49-F238E27FC236}">
                      <a16:creationId xmlns:a16="http://schemas.microsoft.com/office/drawing/2014/main" id="{24908A9F-3BF2-4273-84E1-9B01F9A1777E}"/>
                    </a:ext>
                  </a:extLst>
                </p14:cNvPr>
                <p14:cNvContentPartPr/>
                <p14:nvPr/>
              </p14:nvContentPartPr>
              <p14:xfrm>
                <a:off x="79833" y="3592468"/>
                <a:ext cx="162000" cy="287280"/>
              </p14:xfrm>
            </p:contentPart>
          </mc:Choice>
          <mc:Fallback>
            <p:pic>
              <p:nvPicPr>
                <p:cNvPr id="50" name="Ink 49">
                  <a:extLst>
                    <a:ext uri="{FF2B5EF4-FFF2-40B4-BE49-F238E27FC236}">
                      <a16:creationId xmlns:a16="http://schemas.microsoft.com/office/drawing/2014/main" id="{24908A9F-3BF2-4273-84E1-9B01F9A1777E}"/>
                    </a:ext>
                  </a:extLst>
                </p:cNvPr>
                <p:cNvPicPr/>
                <p:nvPr/>
              </p:nvPicPr>
              <p:blipFill>
                <a:blip r:embed="rId20"/>
                <a:stretch>
                  <a:fillRect/>
                </a:stretch>
              </p:blipFill>
              <p:spPr>
                <a:xfrm>
                  <a:off x="70833" y="3583468"/>
                  <a:ext cx="179640" cy="304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
            <p14:nvContentPartPr>
              <p14:cNvPr id="52" name="Ink 51">
                <a:extLst>
                  <a:ext uri="{FF2B5EF4-FFF2-40B4-BE49-F238E27FC236}">
                    <a16:creationId xmlns:a16="http://schemas.microsoft.com/office/drawing/2014/main" id="{2E7E4D4E-0786-4E30-B3DF-001A6DB0386C}"/>
                  </a:ext>
                </a:extLst>
              </p14:cNvPr>
              <p14:cNvContentPartPr/>
              <p14:nvPr/>
            </p14:nvContentPartPr>
            <p14:xfrm>
              <a:off x="3852273" y="4720708"/>
              <a:ext cx="428400" cy="491040"/>
            </p14:xfrm>
          </p:contentPart>
        </mc:Choice>
        <mc:Fallback>
          <p:pic>
            <p:nvPicPr>
              <p:cNvPr id="52" name="Ink 51">
                <a:extLst>
                  <a:ext uri="{FF2B5EF4-FFF2-40B4-BE49-F238E27FC236}">
                    <a16:creationId xmlns:a16="http://schemas.microsoft.com/office/drawing/2014/main" id="{2E7E4D4E-0786-4E30-B3DF-001A6DB0386C}"/>
                  </a:ext>
                </a:extLst>
              </p:cNvPr>
              <p:cNvPicPr/>
              <p:nvPr/>
            </p:nvPicPr>
            <p:blipFill>
              <a:blip r:embed="rId22"/>
              <a:stretch>
                <a:fillRect/>
              </a:stretch>
            </p:blipFill>
            <p:spPr>
              <a:xfrm>
                <a:off x="3843633" y="4711708"/>
                <a:ext cx="446040" cy="5086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3" name="Ink 52">
                <a:extLst>
                  <a:ext uri="{FF2B5EF4-FFF2-40B4-BE49-F238E27FC236}">
                    <a16:creationId xmlns:a16="http://schemas.microsoft.com/office/drawing/2014/main" id="{6F743368-058E-41B9-913C-3B1AE5FC8AF5}"/>
                  </a:ext>
                </a:extLst>
              </p14:cNvPr>
              <p14:cNvContentPartPr/>
              <p14:nvPr/>
            </p14:nvContentPartPr>
            <p14:xfrm>
              <a:off x="5166633" y="5157748"/>
              <a:ext cx="309960" cy="360"/>
            </p14:xfrm>
          </p:contentPart>
        </mc:Choice>
        <mc:Fallback>
          <p:pic>
            <p:nvPicPr>
              <p:cNvPr id="53" name="Ink 52">
                <a:extLst>
                  <a:ext uri="{FF2B5EF4-FFF2-40B4-BE49-F238E27FC236}">
                    <a16:creationId xmlns:a16="http://schemas.microsoft.com/office/drawing/2014/main" id="{6F743368-058E-41B9-913C-3B1AE5FC8AF5}"/>
                  </a:ext>
                </a:extLst>
              </p:cNvPr>
              <p:cNvPicPr/>
              <p:nvPr/>
            </p:nvPicPr>
            <p:blipFill>
              <a:blip r:embed="rId24"/>
              <a:stretch>
                <a:fillRect/>
              </a:stretch>
            </p:blipFill>
            <p:spPr>
              <a:xfrm>
                <a:off x="5157633" y="5148748"/>
                <a:ext cx="327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54" name="Ink 53">
                <a:extLst>
                  <a:ext uri="{FF2B5EF4-FFF2-40B4-BE49-F238E27FC236}">
                    <a16:creationId xmlns:a16="http://schemas.microsoft.com/office/drawing/2014/main" id="{5B30A1D0-0C89-46BA-A4E7-A0B289AB71FC}"/>
                  </a:ext>
                </a:extLst>
              </p14:cNvPr>
              <p14:cNvContentPartPr/>
              <p14:nvPr/>
            </p14:nvContentPartPr>
            <p14:xfrm>
              <a:off x="5601513" y="5104468"/>
              <a:ext cx="3038760" cy="161280"/>
            </p14:xfrm>
          </p:contentPart>
        </mc:Choice>
        <mc:Fallback>
          <p:pic>
            <p:nvPicPr>
              <p:cNvPr id="54" name="Ink 53">
                <a:extLst>
                  <a:ext uri="{FF2B5EF4-FFF2-40B4-BE49-F238E27FC236}">
                    <a16:creationId xmlns:a16="http://schemas.microsoft.com/office/drawing/2014/main" id="{5B30A1D0-0C89-46BA-A4E7-A0B289AB71FC}"/>
                  </a:ext>
                </a:extLst>
              </p:cNvPr>
              <p:cNvPicPr/>
              <p:nvPr/>
            </p:nvPicPr>
            <p:blipFill>
              <a:blip r:embed="rId26"/>
              <a:stretch>
                <a:fillRect/>
              </a:stretch>
            </p:blipFill>
            <p:spPr>
              <a:xfrm>
                <a:off x="5592513" y="5095468"/>
                <a:ext cx="305640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5" name="Ink 54">
                <a:extLst>
                  <a:ext uri="{FF2B5EF4-FFF2-40B4-BE49-F238E27FC236}">
                    <a16:creationId xmlns:a16="http://schemas.microsoft.com/office/drawing/2014/main" id="{DFC877B3-8488-4C2C-B191-5B27B234BAB2}"/>
                  </a:ext>
                </a:extLst>
              </p14:cNvPr>
              <p14:cNvContentPartPr/>
              <p14:nvPr/>
            </p14:nvContentPartPr>
            <p14:xfrm>
              <a:off x="9268113" y="4491748"/>
              <a:ext cx="9360" cy="834120"/>
            </p14:xfrm>
          </p:contentPart>
        </mc:Choice>
        <mc:Fallback>
          <p:pic>
            <p:nvPicPr>
              <p:cNvPr id="55" name="Ink 54">
                <a:extLst>
                  <a:ext uri="{FF2B5EF4-FFF2-40B4-BE49-F238E27FC236}">
                    <a16:creationId xmlns:a16="http://schemas.microsoft.com/office/drawing/2014/main" id="{DFC877B3-8488-4C2C-B191-5B27B234BAB2}"/>
                  </a:ext>
                </a:extLst>
              </p:cNvPr>
              <p:cNvPicPr/>
              <p:nvPr/>
            </p:nvPicPr>
            <p:blipFill>
              <a:blip r:embed="rId28"/>
              <a:stretch>
                <a:fillRect/>
              </a:stretch>
            </p:blipFill>
            <p:spPr>
              <a:xfrm>
                <a:off x="9259113" y="4482748"/>
                <a:ext cx="27000" cy="8517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6" name="Ink 55">
                <a:extLst>
                  <a:ext uri="{FF2B5EF4-FFF2-40B4-BE49-F238E27FC236}">
                    <a16:creationId xmlns:a16="http://schemas.microsoft.com/office/drawing/2014/main" id="{DEE15F3D-14A7-4696-BC61-B547BFC34A17}"/>
                  </a:ext>
                </a:extLst>
              </p14:cNvPr>
              <p14:cNvContentPartPr/>
              <p14:nvPr/>
            </p14:nvContentPartPr>
            <p14:xfrm>
              <a:off x="7029633" y="4890628"/>
              <a:ext cx="250200" cy="240840"/>
            </p14:xfrm>
          </p:contentPart>
        </mc:Choice>
        <mc:Fallback>
          <p:pic>
            <p:nvPicPr>
              <p:cNvPr id="56" name="Ink 55">
                <a:extLst>
                  <a:ext uri="{FF2B5EF4-FFF2-40B4-BE49-F238E27FC236}">
                    <a16:creationId xmlns:a16="http://schemas.microsoft.com/office/drawing/2014/main" id="{DEE15F3D-14A7-4696-BC61-B547BFC34A17}"/>
                  </a:ext>
                </a:extLst>
              </p:cNvPr>
              <p:cNvPicPr/>
              <p:nvPr/>
            </p:nvPicPr>
            <p:blipFill>
              <a:blip r:embed="rId30"/>
              <a:stretch>
                <a:fillRect/>
              </a:stretch>
            </p:blipFill>
            <p:spPr>
              <a:xfrm>
                <a:off x="7020633" y="4881628"/>
                <a:ext cx="26784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7" name="Ink 56">
                <a:extLst>
                  <a:ext uri="{FF2B5EF4-FFF2-40B4-BE49-F238E27FC236}">
                    <a16:creationId xmlns:a16="http://schemas.microsoft.com/office/drawing/2014/main" id="{CC629B04-759E-488B-8BFA-9CAFAC33C140}"/>
                  </a:ext>
                </a:extLst>
              </p14:cNvPr>
              <p14:cNvContentPartPr/>
              <p14:nvPr/>
            </p14:nvContentPartPr>
            <p14:xfrm>
              <a:off x="1437753" y="2423188"/>
              <a:ext cx="1393560" cy="18360"/>
            </p14:xfrm>
          </p:contentPart>
        </mc:Choice>
        <mc:Fallback>
          <p:pic>
            <p:nvPicPr>
              <p:cNvPr id="57" name="Ink 56">
                <a:extLst>
                  <a:ext uri="{FF2B5EF4-FFF2-40B4-BE49-F238E27FC236}">
                    <a16:creationId xmlns:a16="http://schemas.microsoft.com/office/drawing/2014/main" id="{CC629B04-759E-488B-8BFA-9CAFAC33C140}"/>
                  </a:ext>
                </a:extLst>
              </p:cNvPr>
              <p:cNvPicPr/>
              <p:nvPr/>
            </p:nvPicPr>
            <p:blipFill>
              <a:blip r:embed="rId32"/>
              <a:stretch>
                <a:fillRect/>
              </a:stretch>
            </p:blipFill>
            <p:spPr>
              <a:xfrm>
                <a:off x="1429113" y="2414188"/>
                <a:ext cx="14112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71" name="Ink 70">
                <a:extLst>
                  <a:ext uri="{FF2B5EF4-FFF2-40B4-BE49-F238E27FC236}">
                    <a16:creationId xmlns:a16="http://schemas.microsoft.com/office/drawing/2014/main" id="{19765EEC-9F9B-4CCA-B746-6A93CCDEED5A}"/>
                  </a:ext>
                </a:extLst>
              </p14:cNvPr>
              <p14:cNvContentPartPr/>
              <p14:nvPr/>
            </p14:nvContentPartPr>
            <p14:xfrm>
              <a:off x="9321033" y="4743388"/>
              <a:ext cx="45000" cy="42840"/>
            </p14:xfrm>
          </p:contentPart>
        </mc:Choice>
        <mc:Fallback>
          <p:pic>
            <p:nvPicPr>
              <p:cNvPr id="71" name="Ink 70">
                <a:extLst>
                  <a:ext uri="{FF2B5EF4-FFF2-40B4-BE49-F238E27FC236}">
                    <a16:creationId xmlns:a16="http://schemas.microsoft.com/office/drawing/2014/main" id="{19765EEC-9F9B-4CCA-B746-6A93CCDEED5A}"/>
                  </a:ext>
                </a:extLst>
              </p:cNvPr>
              <p:cNvPicPr/>
              <p:nvPr/>
            </p:nvPicPr>
            <p:blipFill>
              <a:blip r:embed="rId34"/>
              <a:stretch>
                <a:fillRect/>
              </a:stretch>
            </p:blipFill>
            <p:spPr>
              <a:xfrm>
                <a:off x="9312393" y="4734388"/>
                <a:ext cx="6264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73" name="Ink 72">
                <a:extLst>
                  <a:ext uri="{FF2B5EF4-FFF2-40B4-BE49-F238E27FC236}">
                    <a16:creationId xmlns:a16="http://schemas.microsoft.com/office/drawing/2014/main" id="{2D480A62-ECE2-45BD-A806-DCA3435BC67C}"/>
                  </a:ext>
                </a:extLst>
              </p14:cNvPr>
              <p14:cNvContentPartPr/>
              <p14:nvPr/>
            </p14:nvContentPartPr>
            <p14:xfrm>
              <a:off x="9330033" y="4546828"/>
              <a:ext cx="42840" cy="34200"/>
            </p14:xfrm>
          </p:contentPart>
        </mc:Choice>
        <mc:Fallback>
          <p:pic>
            <p:nvPicPr>
              <p:cNvPr id="73" name="Ink 72">
                <a:extLst>
                  <a:ext uri="{FF2B5EF4-FFF2-40B4-BE49-F238E27FC236}">
                    <a16:creationId xmlns:a16="http://schemas.microsoft.com/office/drawing/2014/main" id="{2D480A62-ECE2-45BD-A806-DCA3435BC67C}"/>
                  </a:ext>
                </a:extLst>
              </p:cNvPr>
              <p:cNvPicPr/>
              <p:nvPr/>
            </p:nvPicPr>
            <p:blipFill>
              <a:blip r:embed="rId36"/>
              <a:stretch>
                <a:fillRect/>
              </a:stretch>
            </p:blipFill>
            <p:spPr>
              <a:xfrm>
                <a:off x="9321393" y="4537828"/>
                <a:ext cx="60480" cy="51840"/>
              </a:xfrm>
              <a:prstGeom prst="rect">
                <a:avLst/>
              </a:prstGeom>
            </p:spPr>
          </p:pic>
        </mc:Fallback>
      </mc:AlternateContent>
      <p:grpSp>
        <p:nvGrpSpPr>
          <p:cNvPr id="76" name="Group 75">
            <a:extLst>
              <a:ext uri="{FF2B5EF4-FFF2-40B4-BE49-F238E27FC236}">
                <a16:creationId xmlns:a16="http://schemas.microsoft.com/office/drawing/2014/main" id="{7BD0ED77-3132-4FBB-8E34-BCCF2C774760}"/>
              </a:ext>
            </a:extLst>
          </p:cNvPr>
          <p:cNvGrpSpPr/>
          <p:nvPr/>
        </p:nvGrpSpPr>
        <p:grpSpPr>
          <a:xfrm>
            <a:off x="9161553" y="4234348"/>
            <a:ext cx="1084680" cy="926640"/>
            <a:chOff x="9161553" y="4234348"/>
            <a:chExt cx="1084680" cy="926640"/>
          </a:xfrm>
        </p:grpSpPr>
        <mc:AlternateContent xmlns:mc="http://schemas.openxmlformats.org/markup-compatibility/2006">
          <mc:Choice xmlns:p14="http://schemas.microsoft.com/office/powerpoint/2010/main" Requires="p14">
            <p:contentPart p14:bwMode="auto" r:id="rId37">
              <p14:nvContentPartPr>
                <p14:cNvPr id="58" name="Ink 57">
                  <a:extLst>
                    <a:ext uri="{FF2B5EF4-FFF2-40B4-BE49-F238E27FC236}">
                      <a16:creationId xmlns:a16="http://schemas.microsoft.com/office/drawing/2014/main" id="{58B0BA73-1623-4A46-BFEA-B01D2B9CB1E8}"/>
                    </a:ext>
                  </a:extLst>
                </p14:cNvPr>
                <p14:cNvContentPartPr/>
                <p14:nvPr/>
              </p14:nvContentPartPr>
              <p14:xfrm>
                <a:off x="9303753" y="4429108"/>
                <a:ext cx="942480" cy="45360"/>
              </p14:xfrm>
            </p:contentPart>
          </mc:Choice>
          <mc:Fallback>
            <p:pic>
              <p:nvPicPr>
                <p:cNvPr id="58" name="Ink 57">
                  <a:extLst>
                    <a:ext uri="{FF2B5EF4-FFF2-40B4-BE49-F238E27FC236}">
                      <a16:creationId xmlns:a16="http://schemas.microsoft.com/office/drawing/2014/main" id="{58B0BA73-1623-4A46-BFEA-B01D2B9CB1E8}"/>
                    </a:ext>
                  </a:extLst>
                </p:cNvPr>
                <p:cNvPicPr/>
                <p:nvPr/>
              </p:nvPicPr>
              <p:blipFill>
                <a:blip r:embed="rId38"/>
                <a:stretch>
                  <a:fillRect/>
                </a:stretch>
              </p:blipFill>
              <p:spPr>
                <a:xfrm>
                  <a:off x="9294753" y="4420468"/>
                  <a:ext cx="96012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59" name="Ink 58">
                  <a:extLst>
                    <a:ext uri="{FF2B5EF4-FFF2-40B4-BE49-F238E27FC236}">
                      <a16:creationId xmlns:a16="http://schemas.microsoft.com/office/drawing/2014/main" id="{58CAE716-7ABF-4116-AA48-378DB3643A35}"/>
                    </a:ext>
                  </a:extLst>
                </p14:cNvPr>
                <p14:cNvContentPartPr/>
                <p14:nvPr/>
              </p14:nvContentPartPr>
              <p14:xfrm>
                <a:off x="9463593" y="4500748"/>
                <a:ext cx="360" cy="660240"/>
              </p14:xfrm>
            </p:contentPart>
          </mc:Choice>
          <mc:Fallback>
            <p:pic>
              <p:nvPicPr>
                <p:cNvPr id="59" name="Ink 58">
                  <a:extLst>
                    <a:ext uri="{FF2B5EF4-FFF2-40B4-BE49-F238E27FC236}">
                      <a16:creationId xmlns:a16="http://schemas.microsoft.com/office/drawing/2014/main" id="{58CAE716-7ABF-4116-AA48-378DB3643A35}"/>
                    </a:ext>
                  </a:extLst>
                </p:cNvPr>
                <p:cNvPicPr/>
                <p:nvPr/>
              </p:nvPicPr>
              <p:blipFill>
                <a:blip r:embed="rId40"/>
                <a:stretch>
                  <a:fillRect/>
                </a:stretch>
              </p:blipFill>
              <p:spPr>
                <a:xfrm>
                  <a:off x="9454593" y="4492108"/>
                  <a:ext cx="18000" cy="6778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61" name="Ink 60">
                  <a:extLst>
                    <a:ext uri="{FF2B5EF4-FFF2-40B4-BE49-F238E27FC236}">
                      <a16:creationId xmlns:a16="http://schemas.microsoft.com/office/drawing/2014/main" id="{00CA5DFF-9761-4DBF-9C46-A16E14D6E742}"/>
                    </a:ext>
                  </a:extLst>
                </p14:cNvPr>
                <p14:cNvContentPartPr/>
                <p14:nvPr/>
              </p14:nvContentPartPr>
              <p14:xfrm>
                <a:off x="9294393" y="4669228"/>
                <a:ext cx="159840" cy="360"/>
              </p14:xfrm>
            </p:contentPart>
          </mc:Choice>
          <mc:Fallback>
            <p:pic>
              <p:nvPicPr>
                <p:cNvPr id="61" name="Ink 60">
                  <a:extLst>
                    <a:ext uri="{FF2B5EF4-FFF2-40B4-BE49-F238E27FC236}">
                      <a16:creationId xmlns:a16="http://schemas.microsoft.com/office/drawing/2014/main" id="{00CA5DFF-9761-4DBF-9C46-A16E14D6E742}"/>
                    </a:ext>
                  </a:extLst>
                </p:cNvPr>
                <p:cNvPicPr/>
                <p:nvPr/>
              </p:nvPicPr>
              <p:blipFill>
                <a:blip r:embed="rId42"/>
                <a:stretch>
                  <a:fillRect/>
                </a:stretch>
              </p:blipFill>
              <p:spPr>
                <a:xfrm>
                  <a:off x="9285393" y="4660588"/>
                  <a:ext cx="1774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4" name="Ink 63">
                  <a:extLst>
                    <a:ext uri="{FF2B5EF4-FFF2-40B4-BE49-F238E27FC236}">
                      <a16:creationId xmlns:a16="http://schemas.microsoft.com/office/drawing/2014/main" id="{0FDA01EA-5292-459E-8CED-DBB187A2F3C1}"/>
                    </a:ext>
                  </a:extLst>
                </p14:cNvPr>
                <p14:cNvContentPartPr/>
                <p14:nvPr/>
              </p14:nvContentPartPr>
              <p14:xfrm>
                <a:off x="9276753" y="4855708"/>
                <a:ext cx="213840" cy="9720"/>
              </p14:xfrm>
            </p:contentPart>
          </mc:Choice>
          <mc:Fallback>
            <p:pic>
              <p:nvPicPr>
                <p:cNvPr id="64" name="Ink 63">
                  <a:extLst>
                    <a:ext uri="{FF2B5EF4-FFF2-40B4-BE49-F238E27FC236}">
                      <a16:creationId xmlns:a16="http://schemas.microsoft.com/office/drawing/2014/main" id="{0FDA01EA-5292-459E-8CED-DBB187A2F3C1}"/>
                    </a:ext>
                  </a:extLst>
                </p:cNvPr>
                <p:cNvPicPr/>
                <p:nvPr/>
              </p:nvPicPr>
              <p:blipFill>
                <a:blip r:embed="rId44"/>
                <a:stretch>
                  <a:fillRect/>
                </a:stretch>
              </p:blipFill>
              <p:spPr>
                <a:xfrm>
                  <a:off x="9268113" y="4846708"/>
                  <a:ext cx="23148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66" name="Ink 65">
                  <a:extLst>
                    <a:ext uri="{FF2B5EF4-FFF2-40B4-BE49-F238E27FC236}">
                      <a16:creationId xmlns:a16="http://schemas.microsoft.com/office/drawing/2014/main" id="{C87D6A11-89BD-42C8-82A2-1AEE9B0FEF51}"/>
                    </a:ext>
                  </a:extLst>
                </p14:cNvPr>
                <p14:cNvContentPartPr/>
                <p14:nvPr/>
              </p14:nvContentPartPr>
              <p14:xfrm>
                <a:off x="9206913" y="4260988"/>
                <a:ext cx="97920" cy="144360"/>
              </p14:xfrm>
            </p:contentPart>
          </mc:Choice>
          <mc:Fallback>
            <p:pic>
              <p:nvPicPr>
                <p:cNvPr id="66" name="Ink 65">
                  <a:extLst>
                    <a:ext uri="{FF2B5EF4-FFF2-40B4-BE49-F238E27FC236}">
                      <a16:creationId xmlns:a16="http://schemas.microsoft.com/office/drawing/2014/main" id="{C87D6A11-89BD-42C8-82A2-1AEE9B0FEF51}"/>
                    </a:ext>
                  </a:extLst>
                </p:cNvPr>
                <p:cNvPicPr/>
                <p:nvPr/>
              </p:nvPicPr>
              <p:blipFill>
                <a:blip r:embed="rId46"/>
                <a:stretch>
                  <a:fillRect/>
                </a:stretch>
              </p:blipFill>
              <p:spPr>
                <a:xfrm>
                  <a:off x="9197913" y="4251988"/>
                  <a:ext cx="1155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67" name="Ink 66">
                  <a:extLst>
                    <a:ext uri="{FF2B5EF4-FFF2-40B4-BE49-F238E27FC236}">
                      <a16:creationId xmlns:a16="http://schemas.microsoft.com/office/drawing/2014/main" id="{00F237CC-8176-4FA4-AE28-754C5DC63A13}"/>
                    </a:ext>
                  </a:extLst>
                </p14:cNvPr>
                <p14:cNvContentPartPr/>
                <p14:nvPr/>
              </p14:nvContentPartPr>
              <p14:xfrm>
                <a:off x="9268113" y="4234348"/>
                <a:ext cx="360" cy="360"/>
              </p14:xfrm>
            </p:contentPart>
          </mc:Choice>
          <mc:Fallback>
            <p:pic>
              <p:nvPicPr>
                <p:cNvPr id="67" name="Ink 66">
                  <a:extLst>
                    <a:ext uri="{FF2B5EF4-FFF2-40B4-BE49-F238E27FC236}">
                      <a16:creationId xmlns:a16="http://schemas.microsoft.com/office/drawing/2014/main" id="{00F237CC-8176-4FA4-AE28-754C5DC63A13}"/>
                    </a:ext>
                  </a:extLst>
                </p:cNvPr>
                <p:cNvPicPr/>
                <p:nvPr/>
              </p:nvPicPr>
              <p:blipFill>
                <a:blip r:embed="rId48"/>
                <a:stretch>
                  <a:fillRect/>
                </a:stretch>
              </p:blipFill>
              <p:spPr>
                <a:xfrm>
                  <a:off x="9259113" y="422570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68" name="Ink 67">
                  <a:extLst>
                    <a:ext uri="{FF2B5EF4-FFF2-40B4-BE49-F238E27FC236}">
                      <a16:creationId xmlns:a16="http://schemas.microsoft.com/office/drawing/2014/main" id="{EF096552-1A77-4068-BCF8-347A23EF35B1}"/>
                    </a:ext>
                  </a:extLst>
                </p14:cNvPr>
                <p14:cNvContentPartPr/>
                <p14:nvPr/>
              </p14:nvContentPartPr>
              <p14:xfrm>
                <a:off x="9170193" y="4580668"/>
                <a:ext cx="360" cy="106920"/>
              </p14:xfrm>
            </p:contentPart>
          </mc:Choice>
          <mc:Fallback>
            <p:pic>
              <p:nvPicPr>
                <p:cNvPr id="68" name="Ink 67">
                  <a:extLst>
                    <a:ext uri="{FF2B5EF4-FFF2-40B4-BE49-F238E27FC236}">
                      <a16:creationId xmlns:a16="http://schemas.microsoft.com/office/drawing/2014/main" id="{EF096552-1A77-4068-BCF8-347A23EF35B1}"/>
                    </a:ext>
                  </a:extLst>
                </p:cNvPr>
                <p:cNvPicPr/>
                <p:nvPr/>
              </p:nvPicPr>
              <p:blipFill>
                <a:blip r:embed="rId50"/>
                <a:stretch>
                  <a:fillRect/>
                </a:stretch>
              </p:blipFill>
              <p:spPr>
                <a:xfrm>
                  <a:off x="9161553" y="4571668"/>
                  <a:ext cx="1800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69" name="Ink 68">
                  <a:extLst>
                    <a:ext uri="{FF2B5EF4-FFF2-40B4-BE49-F238E27FC236}">
                      <a16:creationId xmlns:a16="http://schemas.microsoft.com/office/drawing/2014/main" id="{938770C6-8C06-44CC-B79A-E4D7AAA7F8BB}"/>
                    </a:ext>
                  </a:extLst>
                </p14:cNvPr>
                <p14:cNvContentPartPr/>
                <p14:nvPr/>
              </p14:nvContentPartPr>
              <p14:xfrm>
                <a:off x="9161553" y="4482748"/>
                <a:ext cx="360" cy="360"/>
              </p14:xfrm>
            </p:contentPart>
          </mc:Choice>
          <mc:Fallback>
            <p:pic>
              <p:nvPicPr>
                <p:cNvPr id="69" name="Ink 68">
                  <a:extLst>
                    <a:ext uri="{FF2B5EF4-FFF2-40B4-BE49-F238E27FC236}">
                      <a16:creationId xmlns:a16="http://schemas.microsoft.com/office/drawing/2014/main" id="{938770C6-8C06-44CC-B79A-E4D7AAA7F8BB}"/>
                    </a:ext>
                  </a:extLst>
                </p:cNvPr>
                <p:cNvPicPr/>
                <p:nvPr/>
              </p:nvPicPr>
              <p:blipFill>
                <a:blip r:embed="rId48"/>
                <a:stretch>
                  <a:fillRect/>
                </a:stretch>
              </p:blipFill>
              <p:spPr>
                <a:xfrm>
                  <a:off x="9152553" y="447410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75" name="Ink 74">
                  <a:extLst>
                    <a:ext uri="{FF2B5EF4-FFF2-40B4-BE49-F238E27FC236}">
                      <a16:creationId xmlns:a16="http://schemas.microsoft.com/office/drawing/2014/main" id="{445F12E7-9FE5-4C98-A8DB-70AD4195B52A}"/>
                    </a:ext>
                  </a:extLst>
                </p14:cNvPr>
                <p14:cNvContentPartPr/>
                <p14:nvPr/>
              </p14:nvContentPartPr>
              <p14:xfrm>
                <a:off x="9460713" y="4529188"/>
                <a:ext cx="146160" cy="282600"/>
              </p14:xfrm>
            </p:contentPart>
          </mc:Choice>
          <mc:Fallback>
            <p:pic>
              <p:nvPicPr>
                <p:cNvPr id="75" name="Ink 74">
                  <a:extLst>
                    <a:ext uri="{FF2B5EF4-FFF2-40B4-BE49-F238E27FC236}">
                      <a16:creationId xmlns:a16="http://schemas.microsoft.com/office/drawing/2014/main" id="{445F12E7-9FE5-4C98-A8DB-70AD4195B52A}"/>
                    </a:ext>
                  </a:extLst>
                </p:cNvPr>
                <p:cNvPicPr/>
                <p:nvPr/>
              </p:nvPicPr>
              <p:blipFill>
                <a:blip r:embed="rId53"/>
                <a:stretch>
                  <a:fillRect/>
                </a:stretch>
              </p:blipFill>
              <p:spPr>
                <a:xfrm>
                  <a:off x="9451713" y="4520188"/>
                  <a:ext cx="163800" cy="300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4">
            <p14:nvContentPartPr>
              <p14:cNvPr id="77" name="Ink 76">
                <a:extLst>
                  <a:ext uri="{FF2B5EF4-FFF2-40B4-BE49-F238E27FC236}">
                    <a16:creationId xmlns:a16="http://schemas.microsoft.com/office/drawing/2014/main" id="{C84E3F8C-81B6-4EBB-8AEF-DFF6A360FAA7}"/>
                  </a:ext>
                </a:extLst>
              </p14:cNvPr>
              <p14:cNvContentPartPr/>
              <p14:nvPr/>
            </p14:nvContentPartPr>
            <p14:xfrm>
              <a:off x="7215753" y="4889908"/>
              <a:ext cx="207360" cy="286920"/>
            </p14:xfrm>
          </p:contentPart>
        </mc:Choice>
        <mc:Fallback>
          <p:pic>
            <p:nvPicPr>
              <p:cNvPr id="77" name="Ink 76">
                <a:extLst>
                  <a:ext uri="{FF2B5EF4-FFF2-40B4-BE49-F238E27FC236}">
                    <a16:creationId xmlns:a16="http://schemas.microsoft.com/office/drawing/2014/main" id="{C84E3F8C-81B6-4EBB-8AEF-DFF6A360FAA7}"/>
                  </a:ext>
                </a:extLst>
              </p:cNvPr>
              <p:cNvPicPr/>
              <p:nvPr/>
            </p:nvPicPr>
            <p:blipFill>
              <a:blip r:embed="rId55"/>
              <a:stretch>
                <a:fillRect/>
              </a:stretch>
            </p:blipFill>
            <p:spPr>
              <a:xfrm>
                <a:off x="7207113" y="4880908"/>
                <a:ext cx="225000" cy="304560"/>
              </a:xfrm>
              <a:prstGeom prst="rect">
                <a:avLst/>
              </a:prstGeom>
            </p:spPr>
          </p:pic>
        </mc:Fallback>
      </mc:AlternateContent>
      <p:grpSp>
        <p:nvGrpSpPr>
          <p:cNvPr id="80" name="Group 79">
            <a:extLst>
              <a:ext uri="{FF2B5EF4-FFF2-40B4-BE49-F238E27FC236}">
                <a16:creationId xmlns:a16="http://schemas.microsoft.com/office/drawing/2014/main" id="{2C7D911C-E3CC-43AA-91E3-35872C7B7947}"/>
              </a:ext>
            </a:extLst>
          </p:cNvPr>
          <p:cNvGrpSpPr/>
          <p:nvPr/>
        </p:nvGrpSpPr>
        <p:grpSpPr>
          <a:xfrm>
            <a:off x="3142353" y="6240628"/>
            <a:ext cx="186840" cy="36360"/>
            <a:chOff x="3142353" y="6240628"/>
            <a:chExt cx="186840" cy="36360"/>
          </a:xfrm>
        </p:grpSpPr>
        <mc:AlternateContent xmlns:mc="http://schemas.openxmlformats.org/markup-compatibility/2006">
          <mc:Choice xmlns:p14="http://schemas.microsoft.com/office/powerpoint/2010/main" Requires="p14">
            <p:contentPart p14:bwMode="auto" r:id="rId56">
              <p14:nvContentPartPr>
                <p14:cNvPr id="78" name="Ink 77">
                  <a:extLst>
                    <a:ext uri="{FF2B5EF4-FFF2-40B4-BE49-F238E27FC236}">
                      <a16:creationId xmlns:a16="http://schemas.microsoft.com/office/drawing/2014/main" id="{2E3719D2-E198-4984-A844-93B319F6D807}"/>
                    </a:ext>
                  </a:extLst>
                </p14:cNvPr>
                <p14:cNvContentPartPr/>
                <p14:nvPr/>
              </p14:nvContentPartPr>
              <p14:xfrm>
                <a:off x="3142353" y="6240628"/>
                <a:ext cx="186840" cy="9720"/>
              </p14:xfrm>
            </p:contentPart>
          </mc:Choice>
          <mc:Fallback>
            <p:pic>
              <p:nvPicPr>
                <p:cNvPr id="78" name="Ink 77">
                  <a:extLst>
                    <a:ext uri="{FF2B5EF4-FFF2-40B4-BE49-F238E27FC236}">
                      <a16:creationId xmlns:a16="http://schemas.microsoft.com/office/drawing/2014/main" id="{2E3719D2-E198-4984-A844-93B319F6D807}"/>
                    </a:ext>
                  </a:extLst>
                </p:cNvPr>
                <p:cNvPicPr/>
                <p:nvPr/>
              </p:nvPicPr>
              <p:blipFill>
                <a:blip r:embed="rId57"/>
                <a:stretch>
                  <a:fillRect/>
                </a:stretch>
              </p:blipFill>
              <p:spPr>
                <a:xfrm>
                  <a:off x="3133713" y="6231628"/>
                  <a:ext cx="20448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79" name="Ink 78">
                  <a:extLst>
                    <a:ext uri="{FF2B5EF4-FFF2-40B4-BE49-F238E27FC236}">
                      <a16:creationId xmlns:a16="http://schemas.microsoft.com/office/drawing/2014/main" id="{C7AC16E1-009E-4B09-9A8A-9DE2D570EFD8}"/>
                    </a:ext>
                  </a:extLst>
                </p14:cNvPr>
                <p14:cNvContentPartPr/>
                <p14:nvPr/>
              </p14:nvContentPartPr>
              <p14:xfrm>
                <a:off x="3151353" y="6267268"/>
                <a:ext cx="152280" cy="9720"/>
              </p14:xfrm>
            </p:contentPart>
          </mc:Choice>
          <mc:Fallback>
            <p:pic>
              <p:nvPicPr>
                <p:cNvPr id="79" name="Ink 78">
                  <a:extLst>
                    <a:ext uri="{FF2B5EF4-FFF2-40B4-BE49-F238E27FC236}">
                      <a16:creationId xmlns:a16="http://schemas.microsoft.com/office/drawing/2014/main" id="{C7AC16E1-009E-4B09-9A8A-9DE2D570EFD8}"/>
                    </a:ext>
                  </a:extLst>
                </p:cNvPr>
                <p:cNvPicPr/>
                <p:nvPr/>
              </p:nvPicPr>
              <p:blipFill>
                <a:blip r:embed="rId59"/>
                <a:stretch>
                  <a:fillRect/>
                </a:stretch>
              </p:blipFill>
              <p:spPr>
                <a:xfrm>
                  <a:off x="3142353" y="6258628"/>
                  <a:ext cx="169920" cy="27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0">
            <p14:nvContentPartPr>
              <p14:cNvPr id="81" name="Ink 80">
                <a:extLst>
                  <a:ext uri="{FF2B5EF4-FFF2-40B4-BE49-F238E27FC236}">
                    <a16:creationId xmlns:a16="http://schemas.microsoft.com/office/drawing/2014/main" id="{713BA5BA-1DC8-4C4F-9B10-D64AD99ED340}"/>
                  </a:ext>
                </a:extLst>
              </p14:cNvPr>
              <p14:cNvContentPartPr/>
              <p14:nvPr/>
            </p14:nvContentPartPr>
            <p14:xfrm>
              <a:off x="2573913" y="6612508"/>
              <a:ext cx="843120" cy="10080"/>
            </p14:xfrm>
          </p:contentPart>
        </mc:Choice>
        <mc:Fallback>
          <p:pic>
            <p:nvPicPr>
              <p:cNvPr id="81" name="Ink 80">
                <a:extLst>
                  <a:ext uri="{FF2B5EF4-FFF2-40B4-BE49-F238E27FC236}">
                    <a16:creationId xmlns:a16="http://schemas.microsoft.com/office/drawing/2014/main" id="{713BA5BA-1DC8-4C4F-9B10-D64AD99ED340}"/>
                  </a:ext>
                </a:extLst>
              </p:cNvPr>
              <p:cNvPicPr/>
              <p:nvPr/>
            </p:nvPicPr>
            <p:blipFill>
              <a:blip r:embed="rId61"/>
              <a:stretch>
                <a:fillRect/>
              </a:stretch>
            </p:blipFill>
            <p:spPr>
              <a:xfrm>
                <a:off x="2565273" y="6603868"/>
                <a:ext cx="8607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82" name="Ink 81">
                <a:extLst>
                  <a:ext uri="{FF2B5EF4-FFF2-40B4-BE49-F238E27FC236}">
                    <a16:creationId xmlns:a16="http://schemas.microsoft.com/office/drawing/2014/main" id="{D1680B44-9DFB-4C8E-AA97-8D90C31FA25F}"/>
                  </a:ext>
                </a:extLst>
              </p14:cNvPr>
              <p14:cNvContentPartPr/>
              <p14:nvPr/>
            </p14:nvContentPartPr>
            <p14:xfrm>
              <a:off x="3807993" y="6648508"/>
              <a:ext cx="4987800" cy="37080"/>
            </p14:xfrm>
          </p:contentPart>
        </mc:Choice>
        <mc:Fallback>
          <p:pic>
            <p:nvPicPr>
              <p:cNvPr id="82" name="Ink 81">
                <a:extLst>
                  <a:ext uri="{FF2B5EF4-FFF2-40B4-BE49-F238E27FC236}">
                    <a16:creationId xmlns:a16="http://schemas.microsoft.com/office/drawing/2014/main" id="{D1680B44-9DFB-4C8E-AA97-8D90C31FA25F}"/>
                  </a:ext>
                </a:extLst>
              </p:cNvPr>
              <p:cNvPicPr/>
              <p:nvPr/>
            </p:nvPicPr>
            <p:blipFill>
              <a:blip r:embed="rId63"/>
              <a:stretch>
                <a:fillRect/>
              </a:stretch>
            </p:blipFill>
            <p:spPr>
              <a:xfrm>
                <a:off x="3798993" y="6639508"/>
                <a:ext cx="50054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83" name="Ink 82">
                <a:extLst>
                  <a:ext uri="{FF2B5EF4-FFF2-40B4-BE49-F238E27FC236}">
                    <a16:creationId xmlns:a16="http://schemas.microsoft.com/office/drawing/2014/main" id="{5150FF09-524D-4656-96EE-8485429804FB}"/>
                  </a:ext>
                </a:extLst>
              </p14:cNvPr>
              <p14:cNvContentPartPr/>
              <p14:nvPr/>
            </p14:nvContentPartPr>
            <p14:xfrm>
              <a:off x="3876393" y="5235868"/>
              <a:ext cx="367920" cy="482760"/>
            </p14:xfrm>
          </p:contentPart>
        </mc:Choice>
        <mc:Fallback>
          <p:pic>
            <p:nvPicPr>
              <p:cNvPr id="83" name="Ink 82">
                <a:extLst>
                  <a:ext uri="{FF2B5EF4-FFF2-40B4-BE49-F238E27FC236}">
                    <a16:creationId xmlns:a16="http://schemas.microsoft.com/office/drawing/2014/main" id="{5150FF09-524D-4656-96EE-8485429804FB}"/>
                  </a:ext>
                </a:extLst>
              </p:cNvPr>
              <p:cNvPicPr/>
              <p:nvPr/>
            </p:nvPicPr>
            <p:blipFill>
              <a:blip r:embed="rId65"/>
              <a:stretch>
                <a:fillRect/>
              </a:stretch>
            </p:blipFill>
            <p:spPr>
              <a:xfrm>
                <a:off x="3867393" y="5226868"/>
                <a:ext cx="385560" cy="500400"/>
              </a:xfrm>
              <a:prstGeom prst="rect">
                <a:avLst/>
              </a:prstGeom>
            </p:spPr>
          </p:pic>
        </mc:Fallback>
      </mc:AlternateContent>
    </p:spTree>
    <p:extLst>
      <p:ext uri="{BB962C8B-B14F-4D97-AF65-F5344CB8AC3E}">
        <p14:creationId xmlns:p14="http://schemas.microsoft.com/office/powerpoint/2010/main" val="4136487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kumimoji="0" lang="en-US" sz="44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Bump Map Construction..</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1BDEC453-9D20-4E79-9698-A99F68DCB106}"/>
              </a:ext>
            </a:extLst>
          </p:cNvPr>
          <p:cNvPicPr>
            <a:picLocks noGrp="1" noChangeAspect="1"/>
          </p:cNvPicPr>
          <p:nvPr>
            <p:ph idx="1"/>
          </p:nvPr>
        </p:nvPicPr>
        <p:blipFill>
          <a:blip r:embed="rId2"/>
          <a:stretch>
            <a:fillRect/>
          </a:stretch>
        </p:blipFill>
        <p:spPr>
          <a:xfrm>
            <a:off x="358231" y="2086259"/>
            <a:ext cx="10995569" cy="3906167"/>
          </a:xfrm>
        </p:spPr>
      </p:pic>
      <p:grpSp>
        <p:nvGrpSpPr>
          <p:cNvPr id="7" name="Group 6">
            <a:extLst>
              <a:ext uri="{FF2B5EF4-FFF2-40B4-BE49-F238E27FC236}">
                <a16:creationId xmlns:a16="http://schemas.microsoft.com/office/drawing/2014/main" id="{2F674FFB-D454-4BD3-9769-DB54F1F533B5}"/>
              </a:ext>
            </a:extLst>
          </p:cNvPr>
          <p:cNvGrpSpPr/>
          <p:nvPr/>
        </p:nvGrpSpPr>
        <p:grpSpPr>
          <a:xfrm>
            <a:off x="3083673" y="4065508"/>
            <a:ext cx="363600" cy="106920"/>
            <a:chOff x="3083673" y="4065508"/>
            <a:chExt cx="363600" cy="106920"/>
          </a:xfrm>
        </p:grpSpPr>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32D95818-10F3-4495-89B7-01BAF98A99F9}"/>
                    </a:ext>
                  </a:extLst>
                </p14:cNvPr>
                <p14:cNvContentPartPr/>
                <p14:nvPr/>
              </p14:nvContentPartPr>
              <p14:xfrm>
                <a:off x="3083673" y="4065508"/>
                <a:ext cx="343080" cy="28080"/>
              </p14:xfrm>
            </p:contentPart>
          </mc:Choice>
          <mc:Fallback>
            <p:pic>
              <p:nvPicPr>
                <p:cNvPr id="5" name="Ink 4">
                  <a:extLst>
                    <a:ext uri="{FF2B5EF4-FFF2-40B4-BE49-F238E27FC236}">
                      <a16:creationId xmlns:a16="http://schemas.microsoft.com/office/drawing/2014/main" id="{32D95818-10F3-4495-89B7-01BAF98A99F9}"/>
                    </a:ext>
                  </a:extLst>
                </p:cNvPr>
                <p:cNvPicPr/>
                <p:nvPr/>
              </p:nvPicPr>
              <p:blipFill>
                <a:blip r:embed="rId4"/>
                <a:stretch>
                  <a:fillRect/>
                </a:stretch>
              </p:blipFill>
              <p:spPr>
                <a:xfrm>
                  <a:off x="3074673" y="4056508"/>
                  <a:ext cx="3607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11B4B9DF-6DC0-4675-951E-96F5504063FC}"/>
                    </a:ext>
                  </a:extLst>
                </p14:cNvPr>
                <p14:cNvContentPartPr/>
                <p14:nvPr/>
              </p14:nvContentPartPr>
              <p14:xfrm>
                <a:off x="3151353" y="4144708"/>
                <a:ext cx="295920" cy="27720"/>
              </p14:xfrm>
            </p:contentPart>
          </mc:Choice>
          <mc:Fallback>
            <p:pic>
              <p:nvPicPr>
                <p:cNvPr id="6" name="Ink 5">
                  <a:extLst>
                    <a:ext uri="{FF2B5EF4-FFF2-40B4-BE49-F238E27FC236}">
                      <a16:creationId xmlns:a16="http://schemas.microsoft.com/office/drawing/2014/main" id="{11B4B9DF-6DC0-4675-951E-96F5504063FC}"/>
                    </a:ext>
                  </a:extLst>
                </p:cNvPr>
                <p:cNvPicPr/>
                <p:nvPr/>
              </p:nvPicPr>
              <p:blipFill>
                <a:blip r:embed="rId6"/>
                <a:stretch>
                  <a:fillRect/>
                </a:stretch>
              </p:blipFill>
              <p:spPr>
                <a:xfrm>
                  <a:off x="3142353" y="4135708"/>
                  <a:ext cx="313560" cy="45360"/>
                </a:xfrm>
                <a:prstGeom prst="rect">
                  <a:avLst/>
                </a:prstGeom>
              </p:spPr>
            </p:pic>
          </mc:Fallback>
        </mc:AlternateContent>
      </p:grpSp>
    </p:spTree>
    <p:extLst>
      <p:ext uri="{BB962C8B-B14F-4D97-AF65-F5344CB8AC3E}">
        <p14:creationId xmlns:p14="http://schemas.microsoft.com/office/powerpoint/2010/main" val="1937324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CC718-7ECC-4528-A410-E00CF3BC28A1}"/>
              </a:ext>
            </a:extLst>
          </p:cNvPr>
          <p:cNvSpPr>
            <a:spLocks noGrp="1"/>
          </p:cNvSpPr>
          <p:nvPr>
            <p:ph type="title"/>
          </p:nvPr>
        </p:nvSpPr>
        <p:spPr/>
        <p:txBody>
          <a:bodyPr/>
          <a:lstStyle/>
          <a:p>
            <a:r>
              <a:rPr kumimoji="0" lang="en-US" sz="440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Bump Map Construction..</a:t>
            </a:r>
            <a:endParaRPr lang="en-US" dirty="0"/>
          </a:p>
        </p:txBody>
      </p:sp>
      <p:pic>
        <p:nvPicPr>
          <p:cNvPr id="5" name="Content Placeholder 4">
            <a:extLst>
              <a:ext uri="{FF2B5EF4-FFF2-40B4-BE49-F238E27FC236}">
                <a16:creationId xmlns:a16="http://schemas.microsoft.com/office/drawing/2014/main" id="{D23B462A-466E-4607-9453-3D326494D140}"/>
              </a:ext>
            </a:extLst>
          </p:cNvPr>
          <p:cNvPicPr>
            <a:picLocks noGrp="1" noChangeAspect="1"/>
          </p:cNvPicPr>
          <p:nvPr>
            <p:ph idx="1"/>
          </p:nvPr>
        </p:nvPicPr>
        <p:blipFill>
          <a:blip r:embed="rId2"/>
          <a:stretch>
            <a:fillRect/>
          </a:stretch>
        </p:blipFill>
        <p:spPr>
          <a:xfrm>
            <a:off x="1829063" y="1825625"/>
            <a:ext cx="8533874" cy="4351338"/>
          </a:xfr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1DE9F705-47F1-400C-A90F-87C7BA9BBEB3}"/>
                  </a:ext>
                </a:extLst>
              </p14:cNvPr>
              <p14:cNvContentPartPr/>
              <p14:nvPr/>
            </p14:nvContentPartPr>
            <p14:xfrm>
              <a:off x="3319833" y="5813668"/>
              <a:ext cx="1242720" cy="19080"/>
            </p14:xfrm>
          </p:contentPart>
        </mc:Choice>
        <mc:Fallback>
          <p:pic>
            <p:nvPicPr>
              <p:cNvPr id="6" name="Ink 5">
                <a:extLst>
                  <a:ext uri="{FF2B5EF4-FFF2-40B4-BE49-F238E27FC236}">
                    <a16:creationId xmlns:a16="http://schemas.microsoft.com/office/drawing/2014/main" id="{1DE9F705-47F1-400C-A90F-87C7BA9BBEB3}"/>
                  </a:ext>
                </a:extLst>
              </p:cNvPr>
              <p:cNvPicPr/>
              <p:nvPr/>
            </p:nvPicPr>
            <p:blipFill>
              <a:blip r:embed="rId4"/>
              <a:stretch>
                <a:fillRect/>
              </a:stretch>
            </p:blipFill>
            <p:spPr>
              <a:xfrm>
                <a:off x="3310833" y="5805028"/>
                <a:ext cx="12603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25D21844-6C16-441C-B3BA-BDFF23A47CE0}"/>
                  </a:ext>
                </a:extLst>
              </p14:cNvPr>
              <p14:cNvContentPartPr/>
              <p14:nvPr/>
            </p14:nvContentPartPr>
            <p14:xfrm>
              <a:off x="7152753" y="3371788"/>
              <a:ext cx="377640" cy="359280"/>
            </p14:xfrm>
          </p:contentPart>
        </mc:Choice>
        <mc:Fallback>
          <p:pic>
            <p:nvPicPr>
              <p:cNvPr id="7" name="Ink 6">
                <a:extLst>
                  <a:ext uri="{FF2B5EF4-FFF2-40B4-BE49-F238E27FC236}">
                    <a16:creationId xmlns:a16="http://schemas.microsoft.com/office/drawing/2014/main" id="{25D21844-6C16-441C-B3BA-BDFF23A47CE0}"/>
                  </a:ext>
                </a:extLst>
              </p:cNvPr>
              <p:cNvPicPr/>
              <p:nvPr/>
            </p:nvPicPr>
            <p:blipFill>
              <a:blip r:embed="rId6"/>
              <a:stretch>
                <a:fillRect/>
              </a:stretch>
            </p:blipFill>
            <p:spPr>
              <a:xfrm>
                <a:off x="7144113" y="3362788"/>
                <a:ext cx="39528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C3A8C1E0-E4B6-488A-A4C8-99D9340F62D9}"/>
                  </a:ext>
                </a:extLst>
              </p14:cNvPr>
              <p14:cNvContentPartPr/>
              <p14:nvPr/>
            </p14:nvContentPartPr>
            <p14:xfrm>
              <a:off x="9197193" y="5716108"/>
              <a:ext cx="1155600" cy="116640"/>
            </p14:xfrm>
          </p:contentPart>
        </mc:Choice>
        <mc:Fallback>
          <p:pic>
            <p:nvPicPr>
              <p:cNvPr id="8" name="Ink 7">
                <a:extLst>
                  <a:ext uri="{FF2B5EF4-FFF2-40B4-BE49-F238E27FC236}">
                    <a16:creationId xmlns:a16="http://schemas.microsoft.com/office/drawing/2014/main" id="{C3A8C1E0-E4B6-488A-A4C8-99D9340F62D9}"/>
                  </a:ext>
                </a:extLst>
              </p:cNvPr>
              <p:cNvPicPr/>
              <p:nvPr/>
            </p:nvPicPr>
            <p:blipFill>
              <a:blip r:embed="rId8"/>
              <a:stretch>
                <a:fillRect/>
              </a:stretch>
            </p:blipFill>
            <p:spPr>
              <a:xfrm>
                <a:off x="9188193" y="5707468"/>
                <a:ext cx="11732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75F8B215-4D9F-4CA9-A324-BB6AEF48E1E5}"/>
                  </a:ext>
                </a:extLst>
              </p14:cNvPr>
              <p14:cNvContentPartPr/>
              <p14:nvPr/>
            </p14:nvContentPartPr>
            <p14:xfrm>
              <a:off x="1872633" y="6045508"/>
              <a:ext cx="1921320" cy="115920"/>
            </p14:xfrm>
          </p:contentPart>
        </mc:Choice>
        <mc:Fallback>
          <p:pic>
            <p:nvPicPr>
              <p:cNvPr id="9" name="Ink 8">
                <a:extLst>
                  <a:ext uri="{FF2B5EF4-FFF2-40B4-BE49-F238E27FC236}">
                    <a16:creationId xmlns:a16="http://schemas.microsoft.com/office/drawing/2014/main" id="{75F8B215-4D9F-4CA9-A324-BB6AEF48E1E5}"/>
                  </a:ext>
                </a:extLst>
              </p:cNvPr>
              <p:cNvPicPr/>
              <p:nvPr/>
            </p:nvPicPr>
            <p:blipFill>
              <a:blip r:embed="rId10"/>
              <a:stretch>
                <a:fillRect/>
              </a:stretch>
            </p:blipFill>
            <p:spPr>
              <a:xfrm>
                <a:off x="1863993" y="6036868"/>
                <a:ext cx="193896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C6D63388-1DC0-434B-89D6-974FDC5B3B43}"/>
                  </a:ext>
                </a:extLst>
              </p14:cNvPr>
              <p14:cNvContentPartPr/>
              <p14:nvPr/>
            </p14:nvContentPartPr>
            <p14:xfrm>
              <a:off x="6808953" y="6080788"/>
              <a:ext cx="691920" cy="205920"/>
            </p14:xfrm>
          </p:contentPart>
        </mc:Choice>
        <mc:Fallback>
          <p:pic>
            <p:nvPicPr>
              <p:cNvPr id="10" name="Ink 9">
                <a:extLst>
                  <a:ext uri="{FF2B5EF4-FFF2-40B4-BE49-F238E27FC236}">
                    <a16:creationId xmlns:a16="http://schemas.microsoft.com/office/drawing/2014/main" id="{C6D63388-1DC0-434B-89D6-974FDC5B3B43}"/>
                  </a:ext>
                </a:extLst>
              </p:cNvPr>
              <p:cNvPicPr/>
              <p:nvPr/>
            </p:nvPicPr>
            <p:blipFill>
              <a:blip r:embed="rId12"/>
              <a:stretch>
                <a:fillRect/>
              </a:stretch>
            </p:blipFill>
            <p:spPr>
              <a:xfrm>
                <a:off x="6799953" y="6071788"/>
                <a:ext cx="70956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91FF759B-1C5B-4C95-B452-124041960288}"/>
                  </a:ext>
                </a:extLst>
              </p14:cNvPr>
              <p14:cNvContentPartPr/>
              <p14:nvPr/>
            </p14:nvContentPartPr>
            <p14:xfrm>
              <a:off x="7242033" y="5814388"/>
              <a:ext cx="304920" cy="312840"/>
            </p14:xfrm>
          </p:contentPart>
        </mc:Choice>
        <mc:Fallback>
          <p:pic>
            <p:nvPicPr>
              <p:cNvPr id="11" name="Ink 10">
                <a:extLst>
                  <a:ext uri="{FF2B5EF4-FFF2-40B4-BE49-F238E27FC236}">
                    <a16:creationId xmlns:a16="http://schemas.microsoft.com/office/drawing/2014/main" id="{91FF759B-1C5B-4C95-B452-124041960288}"/>
                  </a:ext>
                </a:extLst>
              </p:cNvPr>
              <p:cNvPicPr/>
              <p:nvPr/>
            </p:nvPicPr>
            <p:blipFill>
              <a:blip r:embed="rId14"/>
              <a:stretch>
                <a:fillRect/>
              </a:stretch>
            </p:blipFill>
            <p:spPr>
              <a:xfrm>
                <a:off x="7233393" y="5805388"/>
                <a:ext cx="32256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F6E04C39-59B9-4483-B2A2-80124787DB7F}"/>
                  </a:ext>
                </a:extLst>
              </p14:cNvPr>
              <p14:cNvContentPartPr/>
              <p14:nvPr/>
            </p14:nvContentPartPr>
            <p14:xfrm>
              <a:off x="6787713" y="4250188"/>
              <a:ext cx="262080" cy="802080"/>
            </p14:xfrm>
          </p:contentPart>
        </mc:Choice>
        <mc:Fallback>
          <p:pic>
            <p:nvPicPr>
              <p:cNvPr id="12" name="Ink 11">
                <a:extLst>
                  <a:ext uri="{FF2B5EF4-FFF2-40B4-BE49-F238E27FC236}">
                    <a16:creationId xmlns:a16="http://schemas.microsoft.com/office/drawing/2014/main" id="{F6E04C39-59B9-4483-B2A2-80124787DB7F}"/>
                  </a:ext>
                </a:extLst>
              </p:cNvPr>
              <p:cNvPicPr/>
              <p:nvPr/>
            </p:nvPicPr>
            <p:blipFill>
              <a:blip r:embed="rId16"/>
              <a:stretch>
                <a:fillRect/>
              </a:stretch>
            </p:blipFill>
            <p:spPr>
              <a:xfrm>
                <a:off x="6778713" y="4241188"/>
                <a:ext cx="279720" cy="819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E5F83897-4102-46AF-A71D-2A740B9221A8}"/>
                  </a:ext>
                </a:extLst>
              </p14:cNvPr>
              <p14:cNvContentPartPr/>
              <p14:nvPr/>
            </p14:nvContentPartPr>
            <p14:xfrm>
              <a:off x="4223073" y="4047868"/>
              <a:ext cx="962280" cy="427320"/>
            </p14:xfrm>
          </p:contentPart>
        </mc:Choice>
        <mc:Fallback>
          <p:pic>
            <p:nvPicPr>
              <p:cNvPr id="13" name="Ink 12">
                <a:extLst>
                  <a:ext uri="{FF2B5EF4-FFF2-40B4-BE49-F238E27FC236}">
                    <a16:creationId xmlns:a16="http://schemas.microsoft.com/office/drawing/2014/main" id="{E5F83897-4102-46AF-A71D-2A740B9221A8}"/>
                  </a:ext>
                </a:extLst>
              </p:cNvPr>
              <p:cNvPicPr/>
              <p:nvPr/>
            </p:nvPicPr>
            <p:blipFill>
              <a:blip r:embed="rId18"/>
              <a:stretch>
                <a:fillRect/>
              </a:stretch>
            </p:blipFill>
            <p:spPr>
              <a:xfrm>
                <a:off x="4214433" y="4038868"/>
                <a:ext cx="979920" cy="444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69409FBE-E3DE-4CD6-991F-A1EA89070DD7}"/>
                  </a:ext>
                </a:extLst>
              </p14:cNvPr>
              <p14:cNvContentPartPr/>
              <p14:nvPr/>
            </p14:nvContentPartPr>
            <p14:xfrm>
              <a:off x="7002633" y="3001348"/>
              <a:ext cx="687240" cy="195120"/>
            </p14:xfrm>
          </p:contentPart>
        </mc:Choice>
        <mc:Fallback>
          <p:pic>
            <p:nvPicPr>
              <p:cNvPr id="14" name="Ink 13">
                <a:extLst>
                  <a:ext uri="{FF2B5EF4-FFF2-40B4-BE49-F238E27FC236}">
                    <a16:creationId xmlns:a16="http://schemas.microsoft.com/office/drawing/2014/main" id="{69409FBE-E3DE-4CD6-991F-A1EA89070DD7}"/>
                  </a:ext>
                </a:extLst>
              </p:cNvPr>
              <p:cNvPicPr/>
              <p:nvPr/>
            </p:nvPicPr>
            <p:blipFill>
              <a:blip r:embed="rId20"/>
              <a:stretch>
                <a:fillRect/>
              </a:stretch>
            </p:blipFill>
            <p:spPr>
              <a:xfrm>
                <a:off x="6993633" y="2992708"/>
                <a:ext cx="70488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Ink 14">
                <a:extLst>
                  <a:ext uri="{FF2B5EF4-FFF2-40B4-BE49-F238E27FC236}">
                    <a16:creationId xmlns:a16="http://schemas.microsoft.com/office/drawing/2014/main" id="{EE05A7AB-9F12-4465-AB84-B45A6C6BC1C6}"/>
                  </a:ext>
                </a:extLst>
              </p14:cNvPr>
              <p14:cNvContentPartPr/>
              <p14:nvPr/>
            </p14:nvContentPartPr>
            <p14:xfrm>
              <a:off x="4356633" y="3417148"/>
              <a:ext cx="670680" cy="232200"/>
            </p14:xfrm>
          </p:contentPart>
        </mc:Choice>
        <mc:Fallback>
          <p:pic>
            <p:nvPicPr>
              <p:cNvPr id="15" name="Ink 14">
                <a:extLst>
                  <a:ext uri="{FF2B5EF4-FFF2-40B4-BE49-F238E27FC236}">
                    <a16:creationId xmlns:a16="http://schemas.microsoft.com/office/drawing/2014/main" id="{EE05A7AB-9F12-4465-AB84-B45A6C6BC1C6}"/>
                  </a:ext>
                </a:extLst>
              </p:cNvPr>
              <p:cNvPicPr/>
              <p:nvPr/>
            </p:nvPicPr>
            <p:blipFill>
              <a:blip r:embed="rId22"/>
              <a:stretch>
                <a:fillRect/>
              </a:stretch>
            </p:blipFill>
            <p:spPr>
              <a:xfrm>
                <a:off x="4347633" y="3408508"/>
                <a:ext cx="688320" cy="249840"/>
              </a:xfrm>
              <a:prstGeom prst="rect">
                <a:avLst/>
              </a:prstGeom>
            </p:spPr>
          </p:pic>
        </mc:Fallback>
      </mc:AlternateContent>
    </p:spTree>
    <p:extLst>
      <p:ext uri="{BB962C8B-B14F-4D97-AF65-F5344CB8AC3E}">
        <p14:creationId xmlns:p14="http://schemas.microsoft.com/office/powerpoint/2010/main" val="3816122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A34F-6A2F-4FFD-A82B-C4BF7051A6E6}"/>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Tangent Space..</a:t>
            </a:r>
            <a:endParaRPr lang="en-US" dirty="0"/>
          </a:p>
        </p:txBody>
      </p:sp>
      <p:sp>
        <p:nvSpPr>
          <p:cNvPr id="3" name="Content Placeholder 2">
            <a:extLst>
              <a:ext uri="{FF2B5EF4-FFF2-40B4-BE49-F238E27FC236}">
                <a16:creationId xmlns:a16="http://schemas.microsoft.com/office/drawing/2014/main" id="{A931DACC-EBAC-4662-87C9-C800D741FB4A}"/>
              </a:ext>
            </a:extLst>
          </p:cNvPr>
          <p:cNvSpPr>
            <a:spLocks noGrp="1"/>
          </p:cNvSpPr>
          <p:nvPr>
            <p:ph idx="1"/>
          </p:nvPr>
        </p:nvSpPr>
        <p:spPr/>
        <p:txBody>
          <a:bodyPr>
            <a:normAutofit/>
          </a:bodyPr>
          <a:lstStyle/>
          <a:p>
            <a:pPr algn="just"/>
            <a:r>
              <a:rPr lang="en-US" b="0" i="0" dirty="0">
                <a:solidFill>
                  <a:srgbClr val="242021"/>
                </a:solidFill>
                <a:effectLst/>
                <a:latin typeface="TimesNewRoman"/>
              </a:rPr>
              <a:t>Since the vector 0,0,1 in a bump map represents an unperturbed normal, we need it to correspond to the interpolated normal vector that we would ordinarily use in the lighting formula. </a:t>
            </a:r>
          </a:p>
          <a:p>
            <a:pPr algn="just"/>
            <a:r>
              <a:rPr lang="en-US" b="0" i="0" dirty="0">
                <a:solidFill>
                  <a:srgbClr val="242021"/>
                </a:solidFill>
                <a:effectLst/>
                <a:latin typeface="TimesNewRoman"/>
              </a:rPr>
              <a:t>This can be achieved by constructing a coordinate system at each vertex in which the vertex normal always points along the positive </a:t>
            </a:r>
            <a:r>
              <a:rPr lang="en-US" b="0" i="1" dirty="0">
                <a:solidFill>
                  <a:srgbClr val="242021"/>
                </a:solidFill>
                <a:effectLst/>
                <a:latin typeface="TimesNewRoman"/>
              </a:rPr>
              <a:t>z </a:t>
            </a:r>
            <a:r>
              <a:rPr lang="en-US" b="0" i="0" dirty="0">
                <a:solidFill>
                  <a:srgbClr val="242021"/>
                </a:solidFill>
                <a:effectLst/>
                <a:latin typeface="TimesNewRoman"/>
              </a:rPr>
              <a:t>axis. In addition to the normal vector, we need two vectors that are tangent to the surface at each vertex in order to form an orthonormal basis.</a:t>
            </a:r>
          </a:p>
          <a:p>
            <a:pPr algn="just"/>
            <a:r>
              <a:rPr lang="en-US" b="0" i="0" dirty="0">
                <a:solidFill>
                  <a:srgbClr val="242021"/>
                </a:solidFill>
                <a:effectLst/>
                <a:latin typeface="TimesNewRoman"/>
              </a:rPr>
              <a:t>The resulting coordinate system is called </a:t>
            </a:r>
            <a:r>
              <a:rPr lang="en-US" b="0" i="1" dirty="0">
                <a:solidFill>
                  <a:srgbClr val="242021"/>
                </a:solidFill>
                <a:effectLst/>
                <a:latin typeface="TimesNewRoman"/>
              </a:rPr>
              <a:t>tangent space </a:t>
            </a:r>
            <a:r>
              <a:rPr lang="en-US" b="0" i="0" dirty="0">
                <a:solidFill>
                  <a:srgbClr val="242021"/>
                </a:solidFill>
                <a:effectLst/>
                <a:latin typeface="TimesNewRoman"/>
              </a:rPr>
              <a:t>or </a:t>
            </a:r>
            <a:r>
              <a:rPr lang="en-US" b="0" i="1" dirty="0">
                <a:solidFill>
                  <a:srgbClr val="242021"/>
                </a:solidFill>
                <a:effectLst/>
                <a:latin typeface="TimesNewRoman"/>
              </a:rPr>
              <a:t>vertex space.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01A24DD4-0454-4492-B839-B0B11163AFDD}"/>
                  </a:ext>
                </a:extLst>
              </p14:cNvPr>
              <p14:cNvContentPartPr/>
              <p14:nvPr/>
            </p14:nvContentPartPr>
            <p14:xfrm>
              <a:off x="1029153" y="1215748"/>
              <a:ext cx="3428280" cy="187560"/>
            </p14:xfrm>
          </p:contentPart>
        </mc:Choice>
        <mc:Fallback>
          <p:pic>
            <p:nvPicPr>
              <p:cNvPr id="4" name="Ink 3">
                <a:extLst>
                  <a:ext uri="{FF2B5EF4-FFF2-40B4-BE49-F238E27FC236}">
                    <a16:creationId xmlns:a16="http://schemas.microsoft.com/office/drawing/2014/main" id="{01A24DD4-0454-4492-B839-B0B11163AFDD}"/>
                  </a:ext>
                </a:extLst>
              </p:cNvPr>
              <p:cNvPicPr/>
              <p:nvPr/>
            </p:nvPicPr>
            <p:blipFill>
              <a:blip r:embed="rId3"/>
              <a:stretch>
                <a:fillRect/>
              </a:stretch>
            </p:blipFill>
            <p:spPr>
              <a:xfrm>
                <a:off x="1020153" y="1207108"/>
                <a:ext cx="3445920" cy="205200"/>
              </a:xfrm>
              <a:prstGeom prst="rect">
                <a:avLst/>
              </a:prstGeom>
            </p:spPr>
          </p:pic>
        </mc:Fallback>
      </mc:AlternateContent>
    </p:spTree>
    <p:extLst>
      <p:ext uri="{BB962C8B-B14F-4D97-AF65-F5344CB8AC3E}">
        <p14:creationId xmlns:p14="http://schemas.microsoft.com/office/powerpoint/2010/main" val="2177316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A34F-6A2F-4FFD-A82B-C4BF7051A6E6}"/>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Tangent Space..</a:t>
            </a:r>
            <a:endParaRPr lang="en-US" dirty="0"/>
          </a:p>
        </p:txBody>
      </p:sp>
      <p:pic>
        <p:nvPicPr>
          <p:cNvPr id="5" name="Content Placeholder 4">
            <a:extLst>
              <a:ext uri="{FF2B5EF4-FFF2-40B4-BE49-F238E27FC236}">
                <a16:creationId xmlns:a16="http://schemas.microsoft.com/office/drawing/2014/main" id="{8BB3B2CF-FE05-4681-8810-15FA882B7A08}"/>
              </a:ext>
            </a:extLst>
          </p:cNvPr>
          <p:cNvPicPr>
            <a:picLocks noGrp="1" noChangeAspect="1"/>
          </p:cNvPicPr>
          <p:nvPr>
            <p:ph idx="1"/>
          </p:nvPr>
        </p:nvPicPr>
        <p:blipFill>
          <a:blip r:embed="rId2"/>
          <a:stretch>
            <a:fillRect/>
          </a:stretch>
        </p:blipFill>
        <p:spPr>
          <a:xfrm>
            <a:off x="3080334" y="1825625"/>
            <a:ext cx="6031332" cy="4351338"/>
          </a:xfrm>
        </p:spPr>
      </p:pic>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5548828B-F187-4345-944F-ABFC90C5A71D}"/>
                  </a:ext>
                </a:extLst>
              </p14:cNvPr>
              <p14:cNvContentPartPr/>
              <p14:nvPr/>
            </p14:nvContentPartPr>
            <p14:xfrm>
              <a:off x="5897793" y="2802988"/>
              <a:ext cx="338040" cy="174240"/>
            </p14:xfrm>
          </p:contentPart>
        </mc:Choice>
        <mc:Fallback>
          <p:pic>
            <p:nvPicPr>
              <p:cNvPr id="14" name="Ink 13">
                <a:extLst>
                  <a:ext uri="{FF2B5EF4-FFF2-40B4-BE49-F238E27FC236}">
                    <a16:creationId xmlns:a16="http://schemas.microsoft.com/office/drawing/2014/main" id="{5548828B-F187-4345-944F-ABFC90C5A71D}"/>
                  </a:ext>
                </a:extLst>
              </p:cNvPr>
              <p:cNvPicPr/>
              <p:nvPr/>
            </p:nvPicPr>
            <p:blipFill>
              <a:blip r:embed="rId4"/>
              <a:stretch>
                <a:fillRect/>
              </a:stretch>
            </p:blipFill>
            <p:spPr>
              <a:xfrm>
                <a:off x="5888793" y="2793988"/>
                <a:ext cx="35568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4701FEEA-A8EF-4E77-A6A7-24C4640837B6}"/>
                  </a:ext>
                </a:extLst>
              </p14:cNvPr>
              <p14:cNvContentPartPr/>
              <p14:nvPr/>
            </p14:nvContentPartPr>
            <p14:xfrm>
              <a:off x="3913833" y="4358188"/>
              <a:ext cx="667080" cy="331560"/>
            </p14:xfrm>
          </p:contentPart>
        </mc:Choice>
        <mc:Fallback>
          <p:pic>
            <p:nvPicPr>
              <p:cNvPr id="15" name="Ink 14">
                <a:extLst>
                  <a:ext uri="{FF2B5EF4-FFF2-40B4-BE49-F238E27FC236}">
                    <a16:creationId xmlns:a16="http://schemas.microsoft.com/office/drawing/2014/main" id="{4701FEEA-A8EF-4E77-A6A7-24C4640837B6}"/>
                  </a:ext>
                </a:extLst>
              </p:cNvPr>
              <p:cNvPicPr/>
              <p:nvPr/>
            </p:nvPicPr>
            <p:blipFill>
              <a:blip r:embed="rId6"/>
              <a:stretch>
                <a:fillRect/>
              </a:stretch>
            </p:blipFill>
            <p:spPr>
              <a:xfrm>
                <a:off x="3904833" y="4349548"/>
                <a:ext cx="68472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033D01A4-0477-41CF-8721-F03418DF8637}"/>
                  </a:ext>
                </a:extLst>
              </p14:cNvPr>
              <p14:cNvContentPartPr/>
              <p14:nvPr/>
            </p14:nvContentPartPr>
            <p14:xfrm>
              <a:off x="7011993" y="5972788"/>
              <a:ext cx="819360" cy="340920"/>
            </p14:xfrm>
          </p:contentPart>
        </mc:Choice>
        <mc:Fallback>
          <p:pic>
            <p:nvPicPr>
              <p:cNvPr id="16" name="Ink 15">
                <a:extLst>
                  <a:ext uri="{FF2B5EF4-FFF2-40B4-BE49-F238E27FC236}">
                    <a16:creationId xmlns:a16="http://schemas.microsoft.com/office/drawing/2014/main" id="{033D01A4-0477-41CF-8721-F03418DF8637}"/>
                  </a:ext>
                </a:extLst>
              </p:cNvPr>
              <p:cNvPicPr/>
              <p:nvPr/>
            </p:nvPicPr>
            <p:blipFill>
              <a:blip r:embed="rId8"/>
              <a:stretch>
                <a:fillRect/>
              </a:stretch>
            </p:blipFill>
            <p:spPr>
              <a:xfrm>
                <a:off x="7003353" y="5964148"/>
                <a:ext cx="83700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2549CFAD-D980-4EAD-80B5-EFB66F5D9E14}"/>
                  </a:ext>
                </a:extLst>
              </p14:cNvPr>
              <p14:cNvContentPartPr/>
              <p14:nvPr/>
            </p14:nvContentPartPr>
            <p14:xfrm>
              <a:off x="8732073" y="4038868"/>
              <a:ext cx="314280" cy="300600"/>
            </p14:xfrm>
          </p:contentPart>
        </mc:Choice>
        <mc:Fallback>
          <p:pic>
            <p:nvPicPr>
              <p:cNvPr id="17" name="Ink 16">
                <a:extLst>
                  <a:ext uri="{FF2B5EF4-FFF2-40B4-BE49-F238E27FC236}">
                    <a16:creationId xmlns:a16="http://schemas.microsoft.com/office/drawing/2014/main" id="{2549CFAD-D980-4EAD-80B5-EFB66F5D9E14}"/>
                  </a:ext>
                </a:extLst>
              </p:cNvPr>
              <p:cNvPicPr/>
              <p:nvPr/>
            </p:nvPicPr>
            <p:blipFill>
              <a:blip r:embed="rId10"/>
              <a:stretch>
                <a:fillRect/>
              </a:stretch>
            </p:blipFill>
            <p:spPr>
              <a:xfrm>
                <a:off x="8723433" y="4030228"/>
                <a:ext cx="331920" cy="318240"/>
              </a:xfrm>
              <a:prstGeom prst="rect">
                <a:avLst/>
              </a:prstGeom>
            </p:spPr>
          </p:pic>
        </mc:Fallback>
      </mc:AlternateContent>
      <p:grpSp>
        <p:nvGrpSpPr>
          <p:cNvPr id="23" name="Group 22">
            <a:extLst>
              <a:ext uri="{FF2B5EF4-FFF2-40B4-BE49-F238E27FC236}">
                <a16:creationId xmlns:a16="http://schemas.microsoft.com/office/drawing/2014/main" id="{E9C57EAD-FCC3-4FDC-B121-22FA082193C2}"/>
              </a:ext>
            </a:extLst>
          </p:cNvPr>
          <p:cNvGrpSpPr/>
          <p:nvPr/>
        </p:nvGrpSpPr>
        <p:grpSpPr>
          <a:xfrm>
            <a:off x="376833" y="1668628"/>
            <a:ext cx="395640" cy="399960"/>
            <a:chOff x="376833" y="1668628"/>
            <a:chExt cx="395640" cy="399960"/>
          </a:xfrm>
        </p:grpSpPr>
        <mc:AlternateContent xmlns:mc="http://schemas.openxmlformats.org/markup-compatibility/2006">
          <mc:Choice xmlns:p14="http://schemas.microsoft.com/office/powerpoint/2010/main" Requires="p14">
            <p:contentPart p14:bwMode="auto" r:id="rId11">
              <p14:nvContentPartPr>
                <p14:cNvPr id="21" name="Ink 20">
                  <a:extLst>
                    <a:ext uri="{FF2B5EF4-FFF2-40B4-BE49-F238E27FC236}">
                      <a16:creationId xmlns:a16="http://schemas.microsoft.com/office/drawing/2014/main" id="{1912F190-6441-4177-AC09-BEF374E87A93}"/>
                    </a:ext>
                  </a:extLst>
                </p14:cNvPr>
                <p14:cNvContentPartPr/>
                <p14:nvPr/>
              </p14:nvContentPartPr>
              <p14:xfrm>
                <a:off x="376833" y="1668628"/>
                <a:ext cx="395640" cy="9720"/>
              </p14:xfrm>
            </p:contentPart>
          </mc:Choice>
          <mc:Fallback>
            <p:pic>
              <p:nvPicPr>
                <p:cNvPr id="21" name="Ink 20">
                  <a:extLst>
                    <a:ext uri="{FF2B5EF4-FFF2-40B4-BE49-F238E27FC236}">
                      <a16:creationId xmlns:a16="http://schemas.microsoft.com/office/drawing/2014/main" id="{1912F190-6441-4177-AC09-BEF374E87A93}"/>
                    </a:ext>
                  </a:extLst>
                </p:cNvPr>
                <p:cNvPicPr/>
                <p:nvPr/>
              </p:nvPicPr>
              <p:blipFill>
                <a:blip r:embed="rId12"/>
                <a:stretch>
                  <a:fillRect/>
                </a:stretch>
              </p:blipFill>
              <p:spPr>
                <a:xfrm>
                  <a:off x="367833" y="1659628"/>
                  <a:ext cx="41328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2" name="Ink 21">
                  <a:extLst>
                    <a:ext uri="{FF2B5EF4-FFF2-40B4-BE49-F238E27FC236}">
                      <a16:creationId xmlns:a16="http://schemas.microsoft.com/office/drawing/2014/main" id="{950AB06B-327D-4A51-9BC0-72D82B7F51E9}"/>
                    </a:ext>
                  </a:extLst>
                </p14:cNvPr>
                <p14:cNvContentPartPr/>
                <p14:nvPr/>
              </p14:nvContentPartPr>
              <p14:xfrm>
                <a:off x="558633" y="1704268"/>
                <a:ext cx="89280" cy="364320"/>
              </p14:xfrm>
            </p:contentPart>
          </mc:Choice>
          <mc:Fallback>
            <p:pic>
              <p:nvPicPr>
                <p:cNvPr id="22" name="Ink 21">
                  <a:extLst>
                    <a:ext uri="{FF2B5EF4-FFF2-40B4-BE49-F238E27FC236}">
                      <a16:creationId xmlns:a16="http://schemas.microsoft.com/office/drawing/2014/main" id="{950AB06B-327D-4A51-9BC0-72D82B7F51E9}"/>
                    </a:ext>
                  </a:extLst>
                </p:cNvPr>
                <p:cNvPicPr/>
                <p:nvPr/>
              </p:nvPicPr>
              <p:blipFill>
                <a:blip r:embed="rId14"/>
                <a:stretch>
                  <a:fillRect/>
                </a:stretch>
              </p:blipFill>
              <p:spPr>
                <a:xfrm>
                  <a:off x="549993" y="1695268"/>
                  <a:ext cx="106920" cy="381960"/>
                </a:xfrm>
                <a:prstGeom prst="rect">
                  <a:avLst/>
                </a:prstGeom>
              </p:spPr>
            </p:pic>
          </mc:Fallback>
        </mc:AlternateContent>
      </p:grpSp>
      <p:grpSp>
        <p:nvGrpSpPr>
          <p:cNvPr id="31" name="Group 30">
            <a:extLst>
              <a:ext uri="{FF2B5EF4-FFF2-40B4-BE49-F238E27FC236}">
                <a16:creationId xmlns:a16="http://schemas.microsoft.com/office/drawing/2014/main" id="{F6E4B4AC-A056-425A-B4F4-F68D593F456C}"/>
              </a:ext>
            </a:extLst>
          </p:cNvPr>
          <p:cNvGrpSpPr/>
          <p:nvPr/>
        </p:nvGrpSpPr>
        <p:grpSpPr>
          <a:xfrm>
            <a:off x="1143273" y="1535428"/>
            <a:ext cx="1878840" cy="762120"/>
            <a:chOff x="1143273" y="1535428"/>
            <a:chExt cx="1878840" cy="762120"/>
          </a:xfrm>
        </p:grpSpPr>
        <mc:AlternateContent xmlns:mc="http://schemas.openxmlformats.org/markup-compatibility/2006">
          <mc:Choice xmlns:p14="http://schemas.microsoft.com/office/powerpoint/2010/main" Requires="p14">
            <p:contentPart p14:bwMode="auto" r:id="rId15">
              <p14:nvContentPartPr>
                <p14:cNvPr id="18" name="Ink 17">
                  <a:extLst>
                    <a:ext uri="{FF2B5EF4-FFF2-40B4-BE49-F238E27FC236}">
                      <a16:creationId xmlns:a16="http://schemas.microsoft.com/office/drawing/2014/main" id="{0F9FDF6E-3BC9-408C-B772-1437EC42E726}"/>
                    </a:ext>
                  </a:extLst>
                </p14:cNvPr>
                <p14:cNvContentPartPr/>
                <p14:nvPr/>
              </p14:nvContentPartPr>
              <p14:xfrm>
                <a:off x="1143273" y="1714348"/>
                <a:ext cx="863280" cy="172080"/>
              </p14:xfrm>
            </p:contentPart>
          </mc:Choice>
          <mc:Fallback>
            <p:pic>
              <p:nvPicPr>
                <p:cNvPr id="18" name="Ink 17">
                  <a:extLst>
                    <a:ext uri="{FF2B5EF4-FFF2-40B4-BE49-F238E27FC236}">
                      <a16:creationId xmlns:a16="http://schemas.microsoft.com/office/drawing/2014/main" id="{0F9FDF6E-3BC9-408C-B772-1437EC42E726}"/>
                    </a:ext>
                  </a:extLst>
                </p:cNvPr>
                <p:cNvPicPr/>
                <p:nvPr/>
              </p:nvPicPr>
              <p:blipFill>
                <a:blip r:embed="rId16"/>
                <a:stretch>
                  <a:fillRect/>
                </a:stretch>
              </p:blipFill>
              <p:spPr>
                <a:xfrm>
                  <a:off x="1134273" y="1705348"/>
                  <a:ext cx="88092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Ink 18">
                  <a:extLst>
                    <a:ext uri="{FF2B5EF4-FFF2-40B4-BE49-F238E27FC236}">
                      <a16:creationId xmlns:a16="http://schemas.microsoft.com/office/drawing/2014/main" id="{A1DF47BD-09C9-4723-87E9-C7B1C1BCE8D9}"/>
                    </a:ext>
                  </a:extLst>
                </p14:cNvPr>
                <p14:cNvContentPartPr/>
                <p14:nvPr/>
              </p14:nvContentPartPr>
              <p14:xfrm>
                <a:off x="1934913" y="1712908"/>
                <a:ext cx="174240" cy="201960"/>
              </p14:xfrm>
            </p:contentPart>
          </mc:Choice>
          <mc:Fallback>
            <p:pic>
              <p:nvPicPr>
                <p:cNvPr id="19" name="Ink 18">
                  <a:extLst>
                    <a:ext uri="{FF2B5EF4-FFF2-40B4-BE49-F238E27FC236}">
                      <a16:creationId xmlns:a16="http://schemas.microsoft.com/office/drawing/2014/main" id="{A1DF47BD-09C9-4723-87E9-C7B1C1BCE8D9}"/>
                    </a:ext>
                  </a:extLst>
                </p:cNvPr>
                <p:cNvPicPr/>
                <p:nvPr/>
              </p:nvPicPr>
              <p:blipFill>
                <a:blip r:embed="rId18"/>
                <a:stretch>
                  <a:fillRect/>
                </a:stretch>
              </p:blipFill>
              <p:spPr>
                <a:xfrm>
                  <a:off x="1925913" y="1704268"/>
                  <a:ext cx="19188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4" name="Ink 23">
                  <a:extLst>
                    <a:ext uri="{FF2B5EF4-FFF2-40B4-BE49-F238E27FC236}">
                      <a16:creationId xmlns:a16="http://schemas.microsoft.com/office/drawing/2014/main" id="{952893C5-83BB-439C-A575-D2F74FAFD111}"/>
                    </a:ext>
                  </a:extLst>
                </p14:cNvPr>
                <p14:cNvContentPartPr/>
                <p14:nvPr/>
              </p14:nvContentPartPr>
              <p14:xfrm>
                <a:off x="2263233" y="1561708"/>
                <a:ext cx="354960" cy="351360"/>
              </p14:xfrm>
            </p:contentPart>
          </mc:Choice>
          <mc:Fallback>
            <p:pic>
              <p:nvPicPr>
                <p:cNvPr id="24" name="Ink 23">
                  <a:extLst>
                    <a:ext uri="{FF2B5EF4-FFF2-40B4-BE49-F238E27FC236}">
                      <a16:creationId xmlns:a16="http://schemas.microsoft.com/office/drawing/2014/main" id="{952893C5-83BB-439C-A575-D2F74FAFD111}"/>
                    </a:ext>
                  </a:extLst>
                </p:cNvPr>
                <p:cNvPicPr/>
                <p:nvPr/>
              </p:nvPicPr>
              <p:blipFill>
                <a:blip r:embed="rId20"/>
                <a:stretch>
                  <a:fillRect/>
                </a:stretch>
              </p:blipFill>
              <p:spPr>
                <a:xfrm>
                  <a:off x="2254593" y="1552708"/>
                  <a:ext cx="37260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5" name="Ink 24">
                  <a:extLst>
                    <a:ext uri="{FF2B5EF4-FFF2-40B4-BE49-F238E27FC236}">
                      <a16:creationId xmlns:a16="http://schemas.microsoft.com/office/drawing/2014/main" id="{058923A0-77AE-478E-9FFE-CA5195754DE7}"/>
                    </a:ext>
                  </a:extLst>
                </p14:cNvPr>
                <p14:cNvContentPartPr/>
                <p14:nvPr/>
              </p14:nvContentPartPr>
              <p14:xfrm>
                <a:off x="2293833" y="2041228"/>
                <a:ext cx="123840" cy="254160"/>
              </p14:xfrm>
            </p:contentPart>
          </mc:Choice>
          <mc:Fallback>
            <p:pic>
              <p:nvPicPr>
                <p:cNvPr id="25" name="Ink 24">
                  <a:extLst>
                    <a:ext uri="{FF2B5EF4-FFF2-40B4-BE49-F238E27FC236}">
                      <a16:creationId xmlns:a16="http://schemas.microsoft.com/office/drawing/2014/main" id="{058923A0-77AE-478E-9FFE-CA5195754DE7}"/>
                    </a:ext>
                  </a:extLst>
                </p:cNvPr>
                <p:cNvPicPr/>
                <p:nvPr/>
              </p:nvPicPr>
              <p:blipFill>
                <a:blip r:embed="rId22"/>
                <a:stretch>
                  <a:fillRect/>
                </a:stretch>
              </p:blipFill>
              <p:spPr>
                <a:xfrm>
                  <a:off x="2284833" y="2032588"/>
                  <a:ext cx="14148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6" name="Ink 25">
                  <a:extLst>
                    <a:ext uri="{FF2B5EF4-FFF2-40B4-BE49-F238E27FC236}">
                      <a16:creationId xmlns:a16="http://schemas.microsoft.com/office/drawing/2014/main" id="{F650BC43-AED0-48A1-9E2F-564D0F2EBFF1}"/>
                    </a:ext>
                  </a:extLst>
                </p14:cNvPr>
                <p14:cNvContentPartPr/>
                <p14:nvPr/>
              </p14:nvContentPartPr>
              <p14:xfrm>
                <a:off x="2432433" y="2040148"/>
                <a:ext cx="71280" cy="227520"/>
              </p14:xfrm>
            </p:contentPart>
          </mc:Choice>
          <mc:Fallback>
            <p:pic>
              <p:nvPicPr>
                <p:cNvPr id="26" name="Ink 25">
                  <a:extLst>
                    <a:ext uri="{FF2B5EF4-FFF2-40B4-BE49-F238E27FC236}">
                      <a16:creationId xmlns:a16="http://schemas.microsoft.com/office/drawing/2014/main" id="{F650BC43-AED0-48A1-9E2F-564D0F2EBFF1}"/>
                    </a:ext>
                  </a:extLst>
                </p:cNvPr>
                <p:cNvPicPr/>
                <p:nvPr/>
              </p:nvPicPr>
              <p:blipFill>
                <a:blip r:embed="rId24"/>
                <a:stretch>
                  <a:fillRect/>
                </a:stretch>
              </p:blipFill>
              <p:spPr>
                <a:xfrm>
                  <a:off x="2423433" y="2031148"/>
                  <a:ext cx="8892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7" name="Ink 26">
                  <a:extLst>
                    <a:ext uri="{FF2B5EF4-FFF2-40B4-BE49-F238E27FC236}">
                      <a16:creationId xmlns:a16="http://schemas.microsoft.com/office/drawing/2014/main" id="{B4E4911B-90B6-4DBE-A921-859AB27BEE82}"/>
                    </a:ext>
                  </a:extLst>
                </p14:cNvPr>
                <p14:cNvContentPartPr/>
                <p14:nvPr/>
              </p14:nvContentPartPr>
              <p14:xfrm>
                <a:off x="2463753" y="1995148"/>
                <a:ext cx="184680" cy="302400"/>
              </p14:xfrm>
            </p:contentPart>
          </mc:Choice>
          <mc:Fallback>
            <p:pic>
              <p:nvPicPr>
                <p:cNvPr id="27" name="Ink 26">
                  <a:extLst>
                    <a:ext uri="{FF2B5EF4-FFF2-40B4-BE49-F238E27FC236}">
                      <a16:creationId xmlns:a16="http://schemas.microsoft.com/office/drawing/2014/main" id="{B4E4911B-90B6-4DBE-A921-859AB27BEE82}"/>
                    </a:ext>
                  </a:extLst>
                </p:cNvPr>
                <p:cNvPicPr/>
                <p:nvPr/>
              </p:nvPicPr>
              <p:blipFill>
                <a:blip r:embed="rId26"/>
                <a:stretch>
                  <a:fillRect/>
                </a:stretch>
              </p:blipFill>
              <p:spPr>
                <a:xfrm>
                  <a:off x="2455113" y="1986508"/>
                  <a:ext cx="20232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8" name="Ink 27">
                  <a:extLst>
                    <a:ext uri="{FF2B5EF4-FFF2-40B4-BE49-F238E27FC236}">
                      <a16:creationId xmlns:a16="http://schemas.microsoft.com/office/drawing/2014/main" id="{7014FC9D-2C26-47F3-BC33-700C266C89B9}"/>
                    </a:ext>
                  </a:extLst>
                </p14:cNvPr>
                <p14:cNvContentPartPr/>
                <p14:nvPr/>
              </p14:nvContentPartPr>
              <p14:xfrm>
                <a:off x="2391033" y="1564588"/>
                <a:ext cx="370080" cy="164520"/>
              </p14:xfrm>
            </p:contentPart>
          </mc:Choice>
          <mc:Fallback>
            <p:pic>
              <p:nvPicPr>
                <p:cNvPr id="28" name="Ink 27">
                  <a:extLst>
                    <a:ext uri="{FF2B5EF4-FFF2-40B4-BE49-F238E27FC236}">
                      <a16:creationId xmlns:a16="http://schemas.microsoft.com/office/drawing/2014/main" id="{7014FC9D-2C26-47F3-BC33-700C266C89B9}"/>
                    </a:ext>
                  </a:extLst>
                </p:cNvPr>
                <p:cNvPicPr/>
                <p:nvPr/>
              </p:nvPicPr>
              <p:blipFill>
                <a:blip r:embed="rId28"/>
                <a:stretch>
                  <a:fillRect/>
                </a:stretch>
              </p:blipFill>
              <p:spPr>
                <a:xfrm>
                  <a:off x="2382033" y="1555588"/>
                  <a:ext cx="38772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0" name="Ink 29">
                  <a:extLst>
                    <a:ext uri="{FF2B5EF4-FFF2-40B4-BE49-F238E27FC236}">
                      <a16:creationId xmlns:a16="http://schemas.microsoft.com/office/drawing/2014/main" id="{B2D5D898-065E-4624-9F82-EAFE6518C25D}"/>
                    </a:ext>
                  </a:extLst>
                </p14:cNvPr>
                <p14:cNvContentPartPr/>
                <p14:nvPr/>
              </p14:nvContentPartPr>
              <p14:xfrm>
                <a:off x="2760033" y="1535428"/>
                <a:ext cx="262080" cy="340560"/>
              </p14:xfrm>
            </p:contentPart>
          </mc:Choice>
          <mc:Fallback>
            <p:pic>
              <p:nvPicPr>
                <p:cNvPr id="30" name="Ink 29">
                  <a:extLst>
                    <a:ext uri="{FF2B5EF4-FFF2-40B4-BE49-F238E27FC236}">
                      <a16:creationId xmlns:a16="http://schemas.microsoft.com/office/drawing/2014/main" id="{B2D5D898-065E-4624-9F82-EAFE6518C25D}"/>
                    </a:ext>
                  </a:extLst>
                </p:cNvPr>
                <p:cNvPicPr/>
                <p:nvPr/>
              </p:nvPicPr>
              <p:blipFill>
                <a:blip r:embed="rId30"/>
                <a:stretch>
                  <a:fillRect/>
                </a:stretch>
              </p:blipFill>
              <p:spPr>
                <a:xfrm>
                  <a:off x="2751033" y="1526788"/>
                  <a:ext cx="279720" cy="358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
            <p14:nvContentPartPr>
              <p14:cNvPr id="32" name="Ink 31">
                <a:extLst>
                  <a:ext uri="{FF2B5EF4-FFF2-40B4-BE49-F238E27FC236}">
                    <a16:creationId xmlns:a16="http://schemas.microsoft.com/office/drawing/2014/main" id="{DFD5E782-4E82-437B-9CD0-CE1DEA5B43CF}"/>
                  </a:ext>
                </a:extLst>
              </p14:cNvPr>
              <p14:cNvContentPartPr/>
              <p14:nvPr/>
            </p14:nvContentPartPr>
            <p14:xfrm>
              <a:off x="5155833" y="2990188"/>
              <a:ext cx="91440" cy="101520"/>
            </p14:xfrm>
          </p:contentPart>
        </mc:Choice>
        <mc:Fallback>
          <p:pic>
            <p:nvPicPr>
              <p:cNvPr id="32" name="Ink 31">
                <a:extLst>
                  <a:ext uri="{FF2B5EF4-FFF2-40B4-BE49-F238E27FC236}">
                    <a16:creationId xmlns:a16="http://schemas.microsoft.com/office/drawing/2014/main" id="{DFD5E782-4E82-437B-9CD0-CE1DEA5B43CF}"/>
                  </a:ext>
                </a:extLst>
              </p:cNvPr>
              <p:cNvPicPr/>
              <p:nvPr/>
            </p:nvPicPr>
            <p:blipFill>
              <a:blip r:embed="rId32"/>
              <a:stretch>
                <a:fillRect/>
              </a:stretch>
            </p:blipFill>
            <p:spPr>
              <a:xfrm>
                <a:off x="5146833" y="2981548"/>
                <a:ext cx="1090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3" name="Ink 32">
                <a:extLst>
                  <a:ext uri="{FF2B5EF4-FFF2-40B4-BE49-F238E27FC236}">
                    <a16:creationId xmlns:a16="http://schemas.microsoft.com/office/drawing/2014/main" id="{27ADD50C-4785-4C2E-AFED-B00AA80351F4}"/>
                  </a:ext>
                </a:extLst>
              </p14:cNvPr>
              <p14:cNvContentPartPr/>
              <p14:nvPr/>
            </p14:nvContentPartPr>
            <p14:xfrm>
              <a:off x="4996353" y="2963188"/>
              <a:ext cx="83160" cy="123480"/>
            </p14:xfrm>
          </p:contentPart>
        </mc:Choice>
        <mc:Fallback>
          <p:pic>
            <p:nvPicPr>
              <p:cNvPr id="33" name="Ink 32">
                <a:extLst>
                  <a:ext uri="{FF2B5EF4-FFF2-40B4-BE49-F238E27FC236}">
                    <a16:creationId xmlns:a16="http://schemas.microsoft.com/office/drawing/2014/main" id="{27ADD50C-4785-4C2E-AFED-B00AA80351F4}"/>
                  </a:ext>
                </a:extLst>
              </p:cNvPr>
              <p:cNvPicPr/>
              <p:nvPr/>
            </p:nvPicPr>
            <p:blipFill>
              <a:blip r:embed="rId34"/>
              <a:stretch>
                <a:fillRect/>
              </a:stretch>
            </p:blipFill>
            <p:spPr>
              <a:xfrm>
                <a:off x="4987353" y="2954548"/>
                <a:ext cx="100800" cy="141120"/>
              </a:xfrm>
              <a:prstGeom prst="rect">
                <a:avLst/>
              </a:prstGeom>
            </p:spPr>
          </p:pic>
        </mc:Fallback>
      </mc:AlternateContent>
    </p:spTree>
    <p:extLst>
      <p:ext uri="{BB962C8B-B14F-4D97-AF65-F5344CB8AC3E}">
        <p14:creationId xmlns:p14="http://schemas.microsoft.com/office/powerpoint/2010/main" val="108717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A34F-6A2F-4FFD-A82B-C4BF7051A6E6}"/>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Calculating Tangent Vectors..</a:t>
            </a:r>
            <a:endParaRPr lang="en-US" dirty="0"/>
          </a:p>
        </p:txBody>
      </p:sp>
      <p:sp>
        <p:nvSpPr>
          <p:cNvPr id="3" name="Content Placeholder 2">
            <a:extLst>
              <a:ext uri="{FF2B5EF4-FFF2-40B4-BE49-F238E27FC236}">
                <a16:creationId xmlns:a16="http://schemas.microsoft.com/office/drawing/2014/main" id="{A931DACC-EBAC-4662-87C9-C800D741FB4A}"/>
              </a:ext>
            </a:extLst>
          </p:cNvPr>
          <p:cNvSpPr>
            <a:spLocks noGrp="1"/>
          </p:cNvSpPr>
          <p:nvPr>
            <p:ph idx="1"/>
          </p:nvPr>
        </p:nvSpPr>
        <p:spPr/>
        <p:txBody>
          <a:bodyPr>
            <a:normAutofit/>
          </a:bodyPr>
          <a:lstStyle/>
          <a:p>
            <a:pPr algn="just"/>
            <a:r>
              <a:rPr lang="en-US" sz="2400" b="0" i="0" dirty="0">
                <a:solidFill>
                  <a:srgbClr val="242021"/>
                </a:solidFill>
                <a:effectLst/>
                <a:latin typeface="TimesNewRoman"/>
              </a:rPr>
              <a:t>Our goal is to find a 3</a:t>
            </a:r>
            <a:r>
              <a:rPr lang="en-US" sz="2400" b="0" i="0" dirty="0">
                <a:solidFill>
                  <a:srgbClr val="242021"/>
                </a:solidFill>
                <a:effectLst/>
                <a:latin typeface="Symbol" panose="05050102010706020507" pitchFamily="18" charset="2"/>
              </a:rPr>
              <a:t>× </a:t>
            </a:r>
            <a:r>
              <a:rPr lang="en-US" sz="2400" b="0" i="0" dirty="0">
                <a:solidFill>
                  <a:srgbClr val="242021"/>
                </a:solidFill>
                <a:effectLst/>
                <a:latin typeface="TimesNewRoman"/>
              </a:rPr>
              <a:t>3 matrix at each vertex that </a:t>
            </a:r>
            <a:r>
              <a:rPr lang="en-US" sz="2400" b="0" i="1" dirty="0">
                <a:solidFill>
                  <a:srgbClr val="242021"/>
                </a:solidFill>
                <a:effectLst/>
                <a:latin typeface="TimesNewRoman"/>
              </a:rPr>
              <a:t>transforms vectors from object space into tangent space</a:t>
            </a:r>
            <a:r>
              <a:rPr lang="en-US" sz="2400" b="0" i="0" dirty="0">
                <a:solidFill>
                  <a:srgbClr val="242021"/>
                </a:solidFill>
                <a:effectLst/>
                <a:latin typeface="TimesNewRoman"/>
              </a:rPr>
              <a:t>. To accomplish this, we consider the more intuitive problem of transforming vectors in the </a:t>
            </a:r>
            <a:r>
              <a:rPr lang="en-US" sz="2400" b="0" i="1" dirty="0">
                <a:solidFill>
                  <a:srgbClr val="242021"/>
                </a:solidFill>
                <a:effectLst/>
                <a:latin typeface="TimesNewRoman"/>
              </a:rPr>
              <a:t>reverse direction </a:t>
            </a:r>
            <a:r>
              <a:rPr lang="en-US" sz="2400" b="0" i="0" dirty="0">
                <a:solidFill>
                  <a:srgbClr val="242021"/>
                </a:solidFill>
                <a:effectLst/>
                <a:latin typeface="TimesNewRoman"/>
              </a:rPr>
              <a:t>from tangent space into object space. Since the normal vector at a vertex corresponds to 0,0,1 in tangent space, we know that the </a:t>
            </a:r>
            <a:r>
              <a:rPr lang="en-US" sz="2400" b="1" i="1" dirty="0">
                <a:solidFill>
                  <a:srgbClr val="242021"/>
                </a:solidFill>
                <a:effectLst/>
                <a:latin typeface="TimesNewRoman"/>
              </a:rPr>
              <a:t>z </a:t>
            </a:r>
            <a:r>
              <a:rPr lang="en-US" sz="2400" b="1" i="0" dirty="0">
                <a:solidFill>
                  <a:srgbClr val="242021"/>
                </a:solidFill>
                <a:effectLst/>
                <a:latin typeface="TimesNewRoman"/>
              </a:rPr>
              <a:t>axis </a:t>
            </a:r>
            <a:r>
              <a:rPr lang="en-US" sz="2400" b="0" i="0" dirty="0">
                <a:solidFill>
                  <a:srgbClr val="242021"/>
                </a:solidFill>
                <a:effectLst/>
                <a:latin typeface="TimesNewRoman"/>
              </a:rPr>
              <a:t>of our tangent space always gets mapped to a vertex's </a:t>
            </a:r>
            <a:r>
              <a:rPr lang="en-US" sz="2400" b="1" i="0" dirty="0">
                <a:solidFill>
                  <a:srgbClr val="242021"/>
                </a:solidFill>
                <a:effectLst/>
                <a:latin typeface="TimesNewRoman"/>
              </a:rPr>
              <a:t>normal vector</a:t>
            </a:r>
            <a:r>
              <a:rPr lang="en-US" sz="2400" b="0" i="0" dirty="0">
                <a:solidFill>
                  <a:srgbClr val="242021"/>
                </a:solidFill>
                <a:effectLst/>
                <a:latin typeface="TimesNewRoman"/>
              </a:rPr>
              <a:t>.</a:t>
            </a:r>
            <a:r>
              <a:rPr lang="en-US" sz="1600" dirty="0"/>
              <a:t> </a:t>
            </a:r>
          </a:p>
          <a:p>
            <a:pPr algn="just"/>
            <a:endParaRPr 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8B343F2-A995-4747-B286-05114365F7B9}"/>
                  </a:ext>
                </a:extLst>
              </p14:cNvPr>
              <p14:cNvContentPartPr/>
              <p14:nvPr/>
            </p14:nvContentPartPr>
            <p14:xfrm>
              <a:off x="5060073" y="2907748"/>
              <a:ext cx="3960" cy="12960"/>
            </p14:xfrm>
          </p:contentPart>
        </mc:Choice>
        <mc:Fallback>
          <p:pic>
            <p:nvPicPr>
              <p:cNvPr id="4" name="Ink 3">
                <a:extLst>
                  <a:ext uri="{FF2B5EF4-FFF2-40B4-BE49-F238E27FC236}">
                    <a16:creationId xmlns:a16="http://schemas.microsoft.com/office/drawing/2014/main" id="{18B343F2-A995-4747-B286-05114365F7B9}"/>
                  </a:ext>
                </a:extLst>
              </p:cNvPr>
              <p:cNvPicPr/>
              <p:nvPr/>
            </p:nvPicPr>
            <p:blipFill>
              <a:blip r:embed="rId3"/>
              <a:stretch>
                <a:fillRect/>
              </a:stretch>
            </p:blipFill>
            <p:spPr>
              <a:xfrm>
                <a:off x="5051073" y="2899108"/>
                <a:ext cx="216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7ABA2C1A-A4F4-4406-8324-AB3A4202AD68}"/>
                  </a:ext>
                </a:extLst>
              </p14:cNvPr>
              <p14:cNvContentPartPr/>
              <p14:nvPr/>
            </p14:nvContentPartPr>
            <p14:xfrm>
              <a:off x="4846953" y="2157148"/>
              <a:ext cx="360" cy="360"/>
            </p14:xfrm>
          </p:contentPart>
        </mc:Choice>
        <mc:Fallback>
          <p:pic>
            <p:nvPicPr>
              <p:cNvPr id="5" name="Ink 4">
                <a:extLst>
                  <a:ext uri="{FF2B5EF4-FFF2-40B4-BE49-F238E27FC236}">
                    <a16:creationId xmlns:a16="http://schemas.microsoft.com/office/drawing/2014/main" id="{7ABA2C1A-A4F4-4406-8324-AB3A4202AD68}"/>
                  </a:ext>
                </a:extLst>
              </p:cNvPr>
              <p:cNvPicPr/>
              <p:nvPr/>
            </p:nvPicPr>
            <p:blipFill>
              <a:blip r:embed="rId5"/>
              <a:stretch>
                <a:fillRect/>
              </a:stretch>
            </p:blipFill>
            <p:spPr>
              <a:xfrm>
                <a:off x="4837953" y="2148148"/>
                <a:ext cx="18000" cy="18000"/>
              </a:xfrm>
              <a:prstGeom prst="rect">
                <a:avLst/>
              </a:prstGeom>
            </p:spPr>
          </p:pic>
        </mc:Fallback>
      </mc:AlternateContent>
      <p:grpSp>
        <p:nvGrpSpPr>
          <p:cNvPr id="8" name="Group 7">
            <a:extLst>
              <a:ext uri="{FF2B5EF4-FFF2-40B4-BE49-F238E27FC236}">
                <a16:creationId xmlns:a16="http://schemas.microsoft.com/office/drawing/2014/main" id="{2BA2839E-EC67-48A2-808A-51C419E55781}"/>
              </a:ext>
            </a:extLst>
          </p:cNvPr>
          <p:cNvGrpSpPr/>
          <p:nvPr/>
        </p:nvGrpSpPr>
        <p:grpSpPr>
          <a:xfrm>
            <a:off x="2875953" y="2103868"/>
            <a:ext cx="360" cy="360"/>
            <a:chOff x="2875953" y="2103868"/>
            <a:chExt cx="360" cy="360"/>
          </a:xfrm>
        </p:grpSpPr>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040CF0EF-C7B1-4313-9F54-892C1BF0C53A}"/>
                    </a:ext>
                  </a:extLst>
                </p14:cNvPr>
                <p14:cNvContentPartPr/>
                <p14:nvPr/>
              </p14:nvContentPartPr>
              <p14:xfrm>
                <a:off x="2875953" y="2103868"/>
                <a:ext cx="360" cy="360"/>
              </p14:xfrm>
            </p:contentPart>
          </mc:Choice>
          <mc:Fallback>
            <p:pic>
              <p:nvPicPr>
                <p:cNvPr id="6" name="Ink 5">
                  <a:extLst>
                    <a:ext uri="{FF2B5EF4-FFF2-40B4-BE49-F238E27FC236}">
                      <a16:creationId xmlns:a16="http://schemas.microsoft.com/office/drawing/2014/main" id="{040CF0EF-C7B1-4313-9F54-892C1BF0C53A}"/>
                    </a:ext>
                  </a:extLst>
                </p:cNvPr>
                <p:cNvPicPr/>
                <p:nvPr/>
              </p:nvPicPr>
              <p:blipFill>
                <a:blip r:embed="rId5"/>
                <a:stretch>
                  <a:fillRect/>
                </a:stretch>
              </p:blipFill>
              <p:spPr>
                <a:xfrm>
                  <a:off x="2867313" y="209486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E4A2FA29-78A0-410C-B1D6-7662451E84FD}"/>
                    </a:ext>
                  </a:extLst>
                </p14:cNvPr>
                <p14:cNvContentPartPr/>
                <p14:nvPr/>
              </p14:nvContentPartPr>
              <p14:xfrm>
                <a:off x="2875953" y="2103868"/>
                <a:ext cx="360" cy="360"/>
              </p14:xfrm>
            </p:contentPart>
          </mc:Choice>
          <mc:Fallback>
            <p:pic>
              <p:nvPicPr>
                <p:cNvPr id="7" name="Ink 6">
                  <a:extLst>
                    <a:ext uri="{FF2B5EF4-FFF2-40B4-BE49-F238E27FC236}">
                      <a16:creationId xmlns:a16="http://schemas.microsoft.com/office/drawing/2014/main" id="{E4A2FA29-78A0-410C-B1D6-7662451E84FD}"/>
                    </a:ext>
                  </a:extLst>
                </p:cNvPr>
                <p:cNvPicPr/>
                <p:nvPr/>
              </p:nvPicPr>
              <p:blipFill>
                <a:blip r:embed="rId5"/>
                <a:stretch>
                  <a:fillRect/>
                </a:stretch>
              </p:blipFill>
              <p:spPr>
                <a:xfrm>
                  <a:off x="2867313" y="2094868"/>
                  <a:ext cx="18000" cy="18000"/>
                </a:xfrm>
                <a:prstGeom prst="rect">
                  <a:avLst/>
                </a:prstGeom>
              </p:spPr>
            </p:pic>
          </mc:Fallback>
        </mc:AlternateContent>
      </p:grpSp>
      <p:grpSp>
        <p:nvGrpSpPr>
          <p:cNvPr id="12" name="Group 11">
            <a:extLst>
              <a:ext uri="{FF2B5EF4-FFF2-40B4-BE49-F238E27FC236}">
                <a16:creationId xmlns:a16="http://schemas.microsoft.com/office/drawing/2014/main" id="{1311E10F-9189-416A-B741-19119E70E2DE}"/>
              </a:ext>
            </a:extLst>
          </p:cNvPr>
          <p:cNvGrpSpPr/>
          <p:nvPr/>
        </p:nvGrpSpPr>
        <p:grpSpPr>
          <a:xfrm>
            <a:off x="3817353" y="1304668"/>
            <a:ext cx="1306440" cy="66600"/>
            <a:chOff x="3817353" y="1304668"/>
            <a:chExt cx="1306440" cy="66600"/>
          </a:xfrm>
        </p:grpSpPr>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1D3B0AB0-D5E2-4645-947C-003260608D23}"/>
                    </a:ext>
                  </a:extLst>
                </p14:cNvPr>
                <p14:cNvContentPartPr/>
                <p14:nvPr/>
              </p14:nvContentPartPr>
              <p14:xfrm>
                <a:off x="3817353" y="1304668"/>
                <a:ext cx="1306440" cy="9720"/>
              </p14:xfrm>
            </p:contentPart>
          </mc:Choice>
          <mc:Fallback>
            <p:pic>
              <p:nvPicPr>
                <p:cNvPr id="9" name="Ink 8">
                  <a:extLst>
                    <a:ext uri="{FF2B5EF4-FFF2-40B4-BE49-F238E27FC236}">
                      <a16:creationId xmlns:a16="http://schemas.microsoft.com/office/drawing/2014/main" id="{1D3B0AB0-D5E2-4645-947C-003260608D23}"/>
                    </a:ext>
                  </a:extLst>
                </p:cNvPr>
                <p:cNvPicPr/>
                <p:nvPr/>
              </p:nvPicPr>
              <p:blipFill>
                <a:blip r:embed="rId9"/>
                <a:stretch>
                  <a:fillRect/>
                </a:stretch>
              </p:blipFill>
              <p:spPr>
                <a:xfrm>
                  <a:off x="3808353" y="1296028"/>
                  <a:ext cx="132408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EDB5685A-D916-4D73-9E92-7BDDEA960B76}"/>
                    </a:ext>
                  </a:extLst>
                </p14:cNvPr>
                <p14:cNvContentPartPr/>
                <p14:nvPr/>
              </p14:nvContentPartPr>
              <p14:xfrm>
                <a:off x="4127673" y="1348948"/>
                <a:ext cx="561600" cy="22320"/>
              </p14:xfrm>
            </p:contentPart>
          </mc:Choice>
          <mc:Fallback>
            <p:pic>
              <p:nvPicPr>
                <p:cNvPr id="10" name="Ink 9">
                  <a:extLst>
                    <a:ext uri="{FF2B5EF4-FFF2-40B4-BE49-F238E27FC236}">
                      <a16:creationId xmlns:a16="http://schemas.microsoft.com/office/drawing/2014/main" id="{EDB5685A-D916-4D73-9E92-7BDDEA960B76}"/>
                    </a:ext>
                  </a:extLst>
                </p:cNvPr>
                <p:cNvPicPr/>
                <p:nvPr/>
              </p:nvPicPr>
              <p:blipFill>
                <a:blip r:embed="rId11"/>
                <a:stretch>
                  <a:fillRect/>
                </a:stretch>
              </p:blipFill>
              <p:spPr>
                <a:xfrm>
                  <a:off x="4118673" y="1339948"/>
                  <a:ext cx="579240" cy="39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F33D8B7D-CD22-45AB-B5C8-4E2507431EED}"/>
                  </a:ext>
                </a:extLst>
              </p14:cNvPr>
              <p14:cNvContentPartPr/>
              <p14:nvPr/>
            </p14:nvContentPartPr>
            <p14:xfrm>
              <a:off x="1668513" y="4607308"/>
              <a:ext cx="900360" cy="941400"/>
            </p14:xfrm>
          </p:contentPart>
        </mc:Choice>
        <mc:Fallback>
          <p:pic>
            <p:nvPicPr>
              <p:cNvPr id="11" name="Ink 10">
                <a:extLst>
                  <a:ext uri="{FF2B5EF4-FFF2-40B4-BE49-F238E27FC236}">
                    <a16:creationId xmlns:a16="http://schemas.microsoft.com/office/drawing/2014/main" id="{F33D8B7D-CD22-45AB-B5C8-4E2507431EED}"/>
                  </a:ext>
                </a:extLst>
              </p:cNvPr>
              <p:cNvPicPr/>
              <p:nvPr/>
            </p:nvPicPr>
            <p:blipFill>
              <a:blip r:embed="rId13"/>
              <a:stretch>
                <a:fillRect/>
              </a:stretch>
            </p:blipFill>
            <p:spPr>
              <a:xfrm>
                <a:off x="1659873" y="4598668"/>
                <a:ext cx="918000" cy="959040"/>
              </a:xfrm>
              <a:prstGeom prst="rect">
                <a:avLst/>
              </a:prstGeom>
            </p:spPr>
          </p:pic>
        </mc:Fallback>
      </mc:AlternateContent>
      <p:cxnSp>
        <p:nvCxnSpPr>
          <p:cNvPr id="14" name="Straight Connector 13">
            <a:extLst>
              <a:ext uri="{FF2B5EF4-FFF2-40B4-BE49-F238E27FC236}">
                <a16:creationId xmlns:a16="http://schemas.microsoft.com/office/drawing/2014/main" id="{A6C37DA7-5C12-44AD-81DE-8DCA3A7F09C8}"/>
              </a:ext>
            </a:extLst>
          </p:cNvPr>
          <p:cNvCxnSpPr/>
          <p:nvPr/>
        </p:nvCxnSpPr>
        <p:spPr>
          <a:xfrm>
            <a:off x="1961965" y="4500979"/>
            <a:ext cx="913988" cy="932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07DC390-64B2-4C48-888D-377098186FC8}"/>
              </a:ext>
            </a:extLst>
          </p:cNvPr>
          <p:cNvCxnSpPr/>
          <p:nvPr/>
        </p:nvCxnSpPr>
        <p:spPr>
          <a:xfrm>
            <a:off x="1668513" y="4553924"/>
            <a:ext cx="1332139" cy="399698"/>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C7FB325A-7DA0-403F-BADA-0E8983D7C067}"/>
              </a:ext>
            </a:extLst>
          </p:cNvPr>
          <p:cNvGrpSpPr/>
          <p:nvPr/>
        </p:nvGrpSpPr>
        <p:grpSpPr>
          <a:xfrm>
            <a:off x="5690433" y="4491748"/>
            <a:ext cx="235800" cy="262800"/>
            <a:chOff x="5690433" y="4491748"/>
            <a:chExt cx="235800" cy="262800"/>
          </a:xfrm>
        </p:grpSpPr>
        <mc:AlternateContent xmlns:mc="http://schemas.openxmlformats.org/markup-compatibility/2006">
          <mc:Choice xmlns:p14="http://schemas.microsoft.com/office/powerpoint/2010/main" Requires="p14">
            <p:contentPart p14:bwMode="auto" r:id="rId14">
              <p14:nvContentPartPr>
                <p14:cNvPr id="17" name="Ink 16">
                  <a:extLst>
                    <a:ext uri="{FF2B5EF4-FFF2-40B4-BE49-F238E27FC236}">
                      <a16:creationId xmlns:a16="http://schemas.microsoft.com/office/drawing/2014/main" id="{94C153F6-09C8-4DB9-A539-C2293F5805E9}"/>
                    </a:ext>
                  </a:extLst>
                </p14:cNvPr>
                <p14:cNvContentPartPr/>
                <p14:nvPr/>
              </p14:nvContentPartPr>
              <p14:xfrm>
                <a:off x="5697633" y="4491748"/>
                <a:ext cx="108720" cy="262800"/>
              </p14:xfrm>
            </p:contentPart>
          </mc:Choice>
          <mc:Fallback>
            <p:pic>
              <p:nvPicPr>
                <p:cNvPr id="17" name="Ink 16">
                  <a:extLst>
                    <a:ext uri="{FF2B5EF4-FFF2-40B4-BE49-F238E27FC236}">
                      <a16:creationId xmlns:a16="http://schemas.microsoft.com/office/drawing/2014/main" id="{94C153F6-09C8-4DB9-A539-C2293F5805E9}"/>
                    </a:ext>
                  </a:extLst>
                </p:cNvPr>
                <p:cNvPicPr/>
                <p:nvPr/>
              </p:nvPicPr>
              <p:blipFill>
                <a:blip r:embed="rId15"/>
                <a:stretch>
                  <a:fillRect/>
                </a:stretch>
              </p:blipFill>
              <p:spPr>
                <a:xfrm>
                  <a:off x="5688633" y="4482748"/>
                  <a:ext cx="12636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8" name="Ink 17">
                  <a:extLst>
                    <a:ext uri="{FF2B5EF4-FFF2-40B4-BE49-F238E27FC236}">
                      <a16:creationId xmlns:a16="http://schemas.microsoft.com/office/drawing/2014/main" id="{E643A2B9-2958-4D3C-93F7-A549B3BD3AF5}"/>
                    </a:ext>
                  </a:extLst>
                </p14:cNvPr>
                <p14:cNvContentPartPr/>
                <p14:nvPr/>
              </p14:nvContentPartPr>
              <p14:xfrm>
                <a:off x="5690433" y="4541428"/>
                <a:ext cx="235800" cy="158760"/>
              </p14:xfrm>
            </p:contentPart>
          </mc:Choice>
          <mc:Fallback>
            <p:pic>
              <p:nvPicPr>
                <p:cNvPr id="18" name="Ink 17">
                  <a:extLst>
                    <a:ext uri="{FF2B5EF4-FFF2-40B4-BE49-F238E27FC236}">
                      <a16:creationId xmlns:a16="http://schemas.microsoft.com/office/drawing/2014/main" id="{E643A2B9-2958-4D3C-93F7-A549B3BD3AF5}"/>
                    </a:ext>
                  </a:extLst>
                </p:cNvPr>
                <p:cNvPicPr/>
                <p:nvPr/>
              </p:nvPicPr>
              <p:blipFill>
                <a:blip r:embed="rId17"/>
                <a:stretch>
                  <a:fillRect/>
                </a:stretch>
              </p:blipFill>
              <p:spPr>
                <a:xfrm>
                  <a:off x="5681433" y="4532428"/>
                  <a:ext cx="253440" cy="176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19" name="Ink 18">
                <a:extLst>
                  <a:ext uri="{FF2B5EF4-FFF2-40B4-BE49-F238E27FC236}">
                    <a16:creationId xmlns:a16="http://schemas.microsoft.com/office/drawing/2014/main" id="{ECF47937-ECE8-4879-9052-35B8AA0AC1C4}"/>
                  </a:ext>
                </a:extLst>
              </p14:cNvPr>
              <p14:cNvContentPartPr/>
              <p14:nvPr/>
            </p14:nvContentPartPr>
            <p14:xfrm>
              <a:off x="5681433" y="4908988"/>
              <a:ext cx="223200" cy="322920"/>
            </p14:xfrm>
          </p:contentPart>
        </mc:Choice>
        <mc:Fallback>
          <p:pic>
            <p:nvPicPr>
              <p:cNvPr id="19" name="Ink 18">
                <a:extLst>
                  <a:ext uri="{FF2B5EF4-FFF2-40B4-BE49-F238E27FC236}">
                    <a16:creationId xmlns:a16="http://schemas.microsoft.com/office/drawing/2014/main" id="{ECF47937-ECE8-4879-9052-35B8AA0AC1C4}"/>
                  </a:ext>
                </a:extLst>
              </p:cNvPr>
              <p:cNvPicPr/>
              <p:nvPr/>
            </p:nvPicPr>
            <p:blipFill>
              <a:blip r:embed="rId19"/>
              <a:stretch>
                <a:fillRect/>
              </a:stretch>
            </p:blipFill>
            <p:spPr>
              <a:xfrm>
                <a:off x="5672793" y="4899988"/>
                <a:ext cx="24084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1" name="Ink 20">
                <a:extLst>
                  <a:ext uri="{FF2B5EF4-FFF2-40B4-BE49-F238E27FC236}">
                    <a16:creationId xmlns:a16="http://schemas.microsoft.com/office/drawing/2014/main" id="{DEAD962F-9D62-43FF-8428-ACEC2FB4EF43}"/>
                  </a:ext>
                </a:extLst>
              </p14:cNvPr>
              <p14:cNvContentPartPr/>
              <p14:nvPr/>
            </p14:nvContentPartPr>
            <p14:xfrm>
              <a:off x="6311433" y="4440628"/>
              <a:ext cx="243000" cy="203760"/>
            </p14:xfrm>
          </p:contentPart>
        </mc:Choice>
        <mc:Fallback>
          <p:pic>
            <p:nvPicPr>
              <p:cNvPr id="21" name="Ink 20">
                <a:extLst>
                  <a:ext uri="{FF2B5EF4-FFF2-40B4-BE49-F238E27FC236}">
                    <a16:creationId xmlns:a16="http://schemas.microsoft.com/office/drawing/2014/main" id="{DEAD962F-9D62-43FF-8428-ACEC2FB4EF43}"/>
                  </a:ext>
                </a:extLst>
              </p:cNvPr>
              <p:cNvPicPr/>
              <p:nvPr/>
            </p:nvPicPr>
            <p:blipFill>
              <a:blip r:embed="rId21"/>
              <a:stretch>
                <a:fillRect/>
              </a:stretch>
            </p:blipFill>
            <p:spPr>
              <a:xfrm>
                <a:off x="6302793" y="4431988"/>
                <a:ext cx="26064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2" name="Ink 21">
                <a:extLst>
                  <a:ext uri="{FF2B5EF4-FFF2-40B4-BE49-F238E27FC236}">
                    <a16:creationId xmlns:a16="http://schemas.microsoft.com/office/drawing/2014/main" id="{CEBDD436-97DB-472E-9E3A-29FC18E59446}"/>
                  </a:ext>
                </a:extLst>
              </p14:cNvPr>
              <p14:cNvContentPartPr/>
              <p14:nvPr/>
            </p14:nvContentPartPr>
            <p14:xfrm>
              <a:off x="6375873" y="4959388"/>
              <a:ext cx="220680" cy="187200"/>
            </p14:xfrm>
          </p:contentPart>
        </mc:Choice>
        <mc:Fallback>
          <p:pic>
            <p:nvPicPr>
              <p:cNvPr id="22" name="Ink 21">
                <a:extLst>
                  <a:ext uri="{FF2B5EF4-FFF2-40B4-BE49-F238E27FC236}">
                    <a16:creationId xmlns:a16="http://schemas.microsoft.com/office/drawing/2014/main" id="{CEBDD436-97DB-472E-9E3A-29FC18E59446}"/>
                  </a:ext>
                </a:extLst>
              </p:cNvPr>
              <p:cNvPicPr/>
              <p:nvPr/>
            </p:nvPicPr>
            <p:blipFill>
              <a:blip r:embed="rId23"/>
              <a:stretch>
                <a:fillRect/>
              </a:stretch>
            </p:blipFill>
            <p:spPr>
              <a:xfrm>
                <a:off x="6366873" y="4950388"/>
                <a:ext cx="23832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3" name="Ink 22">
                <a:extLst>
                  <a:ext uri="{FF2B5EF4-FFF2-40B4-BE49-F238E27FC236}">
                    <a16:creationId xmlns:a16="http://schemas.microsoft.com/office/drawing/2014/main" id="{5F01AB8B-3FA9-4F8F-9822-F066DC8D88A4}"/>
                  </a:ext>
                </a:extLst>
              </p14:cNvPr>
              <p14:cNvContentPartPr/>
              <p14:nvPr/>
            </p14:nvContentPartPr>
            <p14:xfrm>
              <a:off x="5619153" y="5521348"/>
              <a:ext cx="221760" cy="201240"/>
            </p14:xfrm>
          </p:contentPart>
        </mc:Choice>
        <mc:Fallback>
          <p:pic>
            <p:nvPicPr>
              <p:cNvPr id="23" name="Ink 22">
                <a:extLst>
                  <a:ext uri="{FF2B5EF4-FFF2-40B4-BE49-F238E27FC236}">
                    <a16:creationId xmlns:a16="http://schemas.microsoft.com/office/drawing/2014/main" id="{5F01AB8B-3FA9-4F8F-9822-F066DC8D88A4}"/>
                  </a:ext>
                </a:extLst>
              </p:cNvPr>
              <p:cNvPicPr/>
              <p:nvPr/>
            </p:nvPicPr>
            <p:blipFill>
              <a:blip r:embed="rId25"/>
              <a:stretch>
                <a:fillRect/>
              </a:stretch>
            </p:blipFill>
            <p:spPr>
              <a:xfrm>
                <a:off x="5610153" y="5512348"/>
                <a:ext cx="23940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4" name="Ink 23">
                <a:extLst>
                  <a:ext uri="{FF2B5EF4-FFF2-40B4-BE49-F238E27FC236}">
                    <a16:creationId xmlns:a16="http://schemas.microsoft.com/office/drawing/2014/main" id="{0C374E07-558A-4FAE-B104-FF906732C980}"/>
                  </a:ext>
                </a:extLst>
              </p14:cNvPr>
              <p14:cNvContentPartPr/>
              <p14:nvPr/>
            </p14:nvContentPartPr>
            <p14:xfrm>
              <a:off x="6488913" y="5474188"/>
              <a:ext cx="276840" cy="314280"/>
            </p14:xfrm>
          </p:contentPart>
        </mc:Choice>
        <mc:Fallback>
          <p:pic>
            <p:nvPicPr>
              <p:cNvPr id="24" name="Ink 23">
                <a:extLst>
                  <a:ext uri="{FF2B5EF4-FFF2-40B4-BE49-F238E27FC236}">
                    <a16:creationId xmlns:a16="http://schemas.microsoft.com/office/drawing/2014/main" id="{0C374E07-558A-4FAE-B104-FF906732C980}"/>
                  </a:ext>
                </a:extLst>
              </p:cNvPr>
              <p:cNvPicPr/>
              <p:nvPr/>
            </p:nvPicPr>
            <p:blipFill>
              <a:blip r:embed="rId27"/>
              <a:stretch>
                <a:fillRect/>
              </a:stretch>
            </p:blipFill>
            <p:spPr>
              <a:xfrm>
                <a:off x="6480273" y="5465188"/>
                <a:ext cx="294480" cy="331920"/>
              </a:xfrm>
              <a:prstGeom prst="rect">
                <a:avLst/>
              </a:prstGeom>
            </p:spPr>
          </p:pic>
        </mc:Fallback>
      </mc:AlternateContent>
    </p:spTree>
    <p:extLst>
      <p:ext uri="{BB962C8B-B14F-4D97-AF65-F5344CB8AC3E}">
        <p14:creationId xmlns:p14="http://schemas.microsoft.com/office/powerpoint/2010/main" val="1153778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Texture Mapping..</a:t>
            </a:r>
          </a:p>
        </p:txBody>
      </p:sp>
      <p:pic>
        <p:nvPicPr>
          <p:cNvPr id="5" name="Content Placeholder 4">
            <a:extLst>
              <a:ext uri="{FF2B5EF4-FFF2-40B4-BE49-F238E27FC236}">
                <a16:creationId xmlns:a16="http://schemas.microsoft.com/office/drawing/2014/main" id="{008DBE00-0419-4F57-8260-E6936857118C}"/>
              </a:ext>
            </a:extLst>
          </p:cNvPr>
          <p:cNvPicPr>
            <a:picLocks noGrp="1" noChangeAspect="1"/>
          </p:cNvPicPr>
          <p:nvPr>
            <p:ph idx="1"/>
          </p:nvPr>
        </p:nvPicPr>
        <p:blipFill>
          <a:blip r:embed="rId2"/>
          <a:stretch>
            <a:fillRect/>
          </a:stretch>
        </p:blipFill>
        <p:spPr>
          <a:xfrm>
            <a:off x="1211008" y="2547891"/>
            <a:ext cx="9769983" cy="2234221"/>
          </a:xfrm>
        </p:spPr>
      </p:pic>
    </p:spTree>
    <p:extLst>
      <p:ext uri="{BB962C8B-B14F-4D97-AF65-F5344CB8AC3E}">
        <p14:creationId xmlns:p14="http://schemas.microsoft.com/office/powerpoint/2010/main" val="885704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A34F-6A2F-4FFD-A82B-C4BF7051A6E6}"/>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Tangent Space..</a:t>
            </a:r>
            <a:endParaRPr lang="en-US" dirty="0"/>
          </a:p>
        </p:txBody>
      </p:sp>
      <p:pic>
        <p:nvPicPr>
          <p:cNvPr id="5" name="Content Placeholder 4">
            <a:extLst>
              <a:ext uri="{FF2B5EF4-FFF2-40B4-BE49-F238E27FC236}">
                <a16:creationId xmlns:a16="http://schemas.microsoft.com/office/drawing/2014/main" id="{09B28E2A-9A1C-4B45-8A3A-2377F9369257}"/>
              </a:ext>
            </a:extLst>
          </p:cNvPr>
          <p:cNvPicPr>
            <a:picLocks noGrp="1" noChangeAspect="1"/>
          </p:cNvPicPr>
          <p:nvPr>
            <p:ph idx="1"/>
          </p:nvPr>
        </p:nvPicPr>
        <p:blipFill>
          <a:blip r:embed="rId2"/>
          <a:stretch>
            <a:fillRect/>
          </a:stretch>
        </p:blipFill>
        <p:spPr>
          <a:xfrm>
            <a:off x="722018" y="1804347"/>
            <a:ext cx="10012844" cy="2430302"/>
          </a:xfrm>
        </p:spPr>
      </p:pic>
      <p:pic>
        <p:nvPicPr>
          <p:cNvPr id="7" name="Picture 6">
            <a:extLst>
              <a:ext uri="{FF2B5EF4-FFF2-40B4-BE49-F238E27FC236}">
                <a16:creationId xmlns:a16="http://schemas.microsoft.com/office/drawing/2014/main" id="{7D302513-1B8E-4519-8D5E-60897F0314A7}"/>
              </a:ext>
            </a:extLst>
          </p:cNvPr>
          <p:cNvPicPr>
            <a:picLocks noChangeAspect="1"/>
          </p:cNvPicPr>
          <p:nvPr/>
        </p:nvPicPr>
        <p:blipFill>
          <a:blip r:embed="rId3"/>
          <a:stretch>
            <a:fillRect/>
          </a:stretch>
        </p:blipFill>
        <p:spPr>
          <a:xfrm>
            <a:off x="964385" y="4562198"/>
            <a:ext cx="9770477" cy="1456862"/>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90022C1E-1D25-4763-A2A3-EE0F01B4E28C}"/>
                  </a:ext>
                </a:extLst>
              </p14:cNvPr>
              <p14:cNvContentPartPr/>
              <p14:nvPr/>
            </p14:nvContentPartPr>
            <p14:xfrm>
              <a:off x="3985833" y="2769508"/>
              <a:ext cx="311760" cy="81360"/>
            </p14:xfrm>
          </p:contentPart>
        </mc:Choice>
        <mc:Fallback>
          <p:pic>
            <p:nvPicPr>
              <p:cNvPr id="8" name="Ink 7">
                <a:extLst>
                  <a:ext uri="{FF2B5EF4-FFF2-40B4-BE49-F238E27FC236}">
                    <a16:creationId xmlns:a16="http://schemas.microsoft.com/office/drawing/2014/main" id="{90022C1E-1D25-4763-A2A3-EE0F01B4E28C}"/>
                  </a:ext>
                </a:extLst>
              </p:cNvPr>
              <p:cNvPicPr/>
              <p:nvPr/>
            </p:nvPicPr>
            <p:blipFill>
              <a:blip r:embed="rId5"/>
              <a:stretch>
                <a:fillRect/>
              </a:stretch>
            </p:blipFill>
            <p:spPr>
              <a:xfrm>
                <a:off x="3976833" y="2760508"/>
                <a:ext cx="32940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6C50E1BA-A3DF-4934-A762-08025AC28F1E}"/>
                  </a:ext>
                </a:extLst>
              </p14:cNvPr>
              <p14:cNvContentPartPr/>
              <p14:nvPr/>
            </p14:nvContentPartPr>
            <p14:xfrm>
              <a:off x="7723353" y="2866708"/>
              <a:ext cx="985680" cy="19080"/>
            </p14:xfrm>
          </p:contentPart>
        </mc:Choice>
        <mc:Fallback>
          <p:pic>
            <p:nvPicPr>
              <p:cNvPr id="9" name="Ink 8">
                <a:extLst>
                  <a:ext uri="{FF2B5EF4-FFF2-40B4-BE49-F238E27FC236}">
                    <a16:creationId xmlns:a16="http://schemas.microsoft.com/office/drawing/2014/main" id="{6C50E1BA-A3DF-4934-A762-08025AC28F1E}"/>
                  </a:ext>
                </a:extLst>
              </p:cNvPr>
              <p:cNvPicPr/>
              <p:nvPr/>
            </p:nvPicPr>
            <p:blipFill>
              <a:blip r:embed="rId7"/>
              <a:stretch>
                <a:fillRect/>
              </a:stretch>
            </p:blipFill>
            <p:spPr>
              <a:xfrm>
                <a:off x="7714353" y="2857708"/>
                <a:ext cx="10033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BA75C286-6C71-43BC-8EDB-7170C53D3963}"/>
                  </a:ext>
                </a:extLst>
              </p14:cNvPr>
              <p14:cNvContentPartPr/>
              <p14:nvPr/>
            </p14:nvContentPartPr>
            <p14:xfrm>
              <a:off x="8502393" y="4640068"/>
              <a:ext cx="420840" cy="430560"/>
            </p14:xfrm>
          </p:contentPart>
        </mc:Choice>
        <mc:Fallback>
          <p:pic>
            <p:nvPicPr>
              <p:cNvPr id="13" name="Ink 12">
                <a:extLst>
                  <a:ext uri="{FF2B5EF4-FFF2-40B4-BE49-F238E27FC236}">
                    <a16:creationId xmlns:a16="http://schemas.microsoft.com/office/drawing/2014/main" id="{BA75C286-6C71-43BC-8EDB-7170C53D3963}"/>
                  </a:ext>
                </a:extLst>
              </p:cNvPr>
              <p:cNvPicPr/>
              <p:nvPr/>
            </p:nvPicPr>
            <p:blipFill>
              <a:blip r:embed="rId9"/>
              <a:stretch>
                <a:fillRect/>
              </a:stretch>
            </p:blipFill>
            <p:spPr>
              <a:xfrm>
                <a:off x="8493753" y="4631068"/>
                <a:ext cx="438480" cy="448200"/>
              </a:xfrm>
              <a:prstGeom prst="rect">
                <a:avLst/>
              </a:prstGeom>
            </p:spPr>
          </p:pic>
        </mc:Fallback>
      </mc:AlternateContent>
      <p:grpSp>
        <p:nvGrpSpPr>
          <p:cNvPr id="16" name="Group 15">
            <a:extLst>
              <a:ext uri="{FF2B5EF4-FFF2-40B4-BE49-F238E27FC236}">
                <a16:creationId xmlns:a16="http://schemas.microsoft.com/office/drawing/2014/main" id="{E03DA078-3C61-43FD-8EA1-2463F276F6B4}"/>
              </a:ext>
            </a:extLst>
          </p:cNvPr>
          <p:cNvGrpSpPr/>
          <p:nvPr/>
        </p:nvGrpSpPr>
        <p:grpSpPr>
          <a:xfrm>
            <a:off x="2707473" y="5290588"/>
            <a:ext cx="2753280" cy="90000"/>
            <a:chOff x="2707473" y="5290588"/>
            <a:chExt cx="2753280" cy="90000"/>
          </a:xfrm>
        </p:grpSpPr>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AC997A64-10C9-4952-9D51-F938C2464554}"/>
                    </a:ext>
                  </a:extLst>
                </p14:cNvPr>
                <p14:cNvContentPartPr/>
                <p14:nvPr/>
              </p14:nvContentPartPr>
              <p14:xfrm>
                <a:off x="2707473" y="5290588"/>
                <a:ext cx="817200" cy="88560"/>
              </p14:xfrm>
            </p:contentPart>
          </mc:Choice>
          <mc:Fallback>
            <p:pic>
              <p:nvPicPr>
                <p:cNvPr id="14" name="Ink 13">
                  <a:extLst>
                    <a:ext uri="{FF2B5EF4-FFF2-40B4-BE49-F238E27FC236}">
                      <a16:creationId xmlns:a16="http://schemas.microsoft.com/office/drawing/2014/main" id="{AC997A64-10C9-4952-9D51-F938C2464554}"/>
                    </a:ext>
                  </a:extLst>
                </p:cNvPr>
                <p:cNvPicPr/>
                <p:nvPr/>
              </p:nvPicPr>
              <p:blipFill>
                <a:blip r:embed="rId11"/>
                <a:stretch>
                  <a:fillRect/>
                </a:stretch>
              </p:blipFill>
              <p:spPr>
                <a:xfrm>
                  <a:off x="2698473" y="5281588"/>
                  <a:ext cx="83484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7083D9B2-5E30-4E0F-B4F2-243C4EA8C8E7}"/>
                    </a:ext>
                  </a:extLst>
                </p14:cNvPr>
                <p14:cNvContentPartPr/>
                <p14:nvPr/>
              </p14:nvContentPartPr>
              <p14:xfrm>
                <a:off x="4287513" y="5370508"/>
                <a:ext cx="1173240" cy="10080"/>
              </p14:xfrm>
            </p:contentPart>
          </mc:Choice>
          <mc:Fallback>
            <p:pic>
              <p:nvPicPr>
                <p:cNvPr id="15" name="Ink 14">
                  <a:extLst>
                    <a:ext uri="{FF2B5EF4-FFF2-40B4-BE49-F238E27FC236}">
                      <a16:creationId xmlns:a16="http://schemas.microsoft.com/office/drawing/2014/main" id="{7083D9B2-5E30-4E0F-B4F2-243C4EA8C8E7}"/>
                    </a:ext>
                  </a:extLst>
                </p:cNvPr>
                <p:cNvPicPr/>
                <p:nvPr/>
              </p:nvPicPr>
              <p:blipFill>
                <a:blip r:embed="rId13"/>
                <a:stretch>
                  <a:fillRect/>
                </a:stretch>
              </p:blipFill>
              <p:spPr>
                <a:xfrm>
                  <a:off x="4278513" y="5361868"/>
                  <a:ext cx="1190880" cy="27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
            <p14:nvContentPartPr>
              <p14:cNvPr id="17" name="Ink 16">
                <a:extLst>
                  <a:ext uri="{FF2B5EF4-FFF2-40B4-BE49-F238E27FC236}">
                    <a16:creationId xmlns:a16="http://schemas.microsoft.com/office/drawing/2014/main" id="{A93383BA-464B-44FE-9C05-15478872B254}"/>
                  </a:ext>
                </a:extLst>
              </p14:cNvPr>
              <p14:cNvContentPartPr/>
              <p14:nvPr/>
            </p14:nvContentPartPr>
            <p14:xfrm>
              <a:off x="7581153" y="5272948"/>
              <a:ext cx="2107440" cy="107280"/>
            </p14:xfrm>
          </p:contentPart>
        </mc:Choice>
        <mc:Fallback>
          <p:pic>
            <p:nvPicPr>
              <p:cNvPr id="17" name="Ink 16">
                <a:extLst>
                  <a:ext uri="{FF2B5EF4-FFF2-40B4-BE49-F238E27FC236}">
                    <a16:creationId xmlns:a16="http://schemas.microsoft.com/office/drawing/2014/main" id="{A93383BA-464B-44FE-9C05-15478872B254}"/>
                  </a:ext>
                </a:extLst>
              </p:cNvPr>
              <p:cNvPicPr/>
              <p:nvPr/>
            </p:nvPicPr>
            <p:blipFill>
              <a:blip r:embed="rId15"/>
              <a:stretch>
                <a:fillRect/>
              </a:stretch>
            </p:blipFill>
            <p:spPr>
              <a:xfrm>
                <a:off x="7572153" y="5263948"/>
                <a:ext cx="212508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8" name="Ink 17">
                <a:extLst>
                  <a:ext uri="{FF2B5EF4-FFF2-40B4-BE49-F238E27FC236}">
                    <a16:creationId xmlns:a16="http://schemas.microsoft.com/office/drawing/2014/main" id="{26A1CEB2-CE50-4D2D-A6E2-9E6D08CB5C36}"/>
                  </a:ext>
                </a:extLst>
              </p14:cNvPr>
              <p14:cNvContentPartPr/>
              <p14:nvPr/>
            </p14:nvContentPartPr>
            <p14:xfrm>
              <a:off x="1154073" y="5628268"/>
              <a:ext cx="630000" cy="360"/>
            </p14:xfrm>
          </p:contentPart>
        </mc:Choice>
        <mc:Fallback>
          <p:pic>
            <p:nvPicPr>
              <p:cNvPr id="18" name="Ink 17">
                <a:extLst>
                  <a:ext uri="{FF2B5EF4-FFF2-40B4-BE49-F238E27FC236}">
                    <a16:creationId xmlns:a16="http://schemas.microsoft.com/office/drawing/2014/main" id="{26A1CEB2-CE50-4D2D-A6E2-9E6D08CB5C36}"/>
                  </a:ext>
                </a:extLst>
              </p:cNvPr>
              <p:cNvPicPr/>
              <p:nvPr/>
            </p:nvPicPr>
            <p:blipFill>
              <a:blip r:embed="rId17"/>
              <a:stretch>
                <a:fillRect/>
              </a:stretch>
            </p:blipFill>
            <p:spPr>
              <a:xfrm>
                <a:off x="1145073" y="5619268"/>
                <a:ext cx="647640" cy="18000"/>
              </a:xfrm>
              <a:prstGeom prst="rect">
                <a:avLst/>
              </a:prstGeom>
            </p:spPr>
          </p:pic>
        </mc:Fallback>
      </mc:AlternateContent>
      <p:grpSp>
        <p:nvGrpSpPr>
          <p:cNvPr id="21" name="Group 20">
            <a:extLst>
              <a:ext uri="{FF2B5EF4-FFF2-40B4-BE49-F238E27FC236}">
                <a16:creationId xmlns:a16="http://schemas.microsoft.com/office/drawing/2014/main" id="{FA7D5AFA-11A6-4336-89FB-6BBE16C3A5BF}"/>
              </a:ext>
            </a:extLst>
          </p:cNvPr>
          <p:cNvGrpSpPr/>
          <p:nvPr/>
        </p:nvGrpSpPr>
        <p:grpSpPr>
          <a:xfrm>
            <a:off x="3772713" y="3479068"/>
            <a:ext cx="3855960" cy="639720"/>
            <a:chOff x="3772713" y="3479068"/>
            <a:chExt cx="3855960" cy="639720"/>
          </a:xfrm>
        </p:grpSpPr>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A568A6F4-6159-4853-ACBE-4C2634F189EF}"/>
                    </a:ext>
                  </a:extLst>
                </p14:cNvPr>
                <p14:cNvContentPartPr/>
                <p14:nvPr/>
              </p14:nvContentPartPr>
              <p14:xfrm>
                <a:off x="3772713" y="3781468"/>
                <a:ext cx="994680" cy="222480"/>
              </p14:xfrm>
            </p:contentPart>
          </mc:Choice>
          <mc:Fallback>
            <p:pic>
              <p:nvPicPr>
                <p:cNvPr id="10" name="Ink 9">
                  <a:extLst>
                    <a:ext uri="{FF2B5EF4-FFF2-40B4-BE49-F238E27FC236}">
                      <a16:creationId xmlns:a16="http://schemas.microsoft.com/office/drawing/2014/main" id="{A568A6F4-6159-4853-ACBE-4C2634F189EF}"/>
                    </a:ext>
                  </a:extLst>
                </p:cNvPr>
                <p:cNvPicPr/>
                <p:nvPr/>
              </p:nvPicPr>
              <p:blipFill>
                <a:blip r:embed="rId19"/>
                <a:stretch>
                  <a:fillRect/>
                </a:stretch>
              </p:blipFill>
              <p:spPr>
                <a:xfrm>
                  <a:off x="3764073" y="3772828"/>
                  <a:ext cx="101232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C108B400-4411-45B6-B3EF-A554D7CF4FC3}"/>
                    </a:ext>
                  </a:extLst>
                </p14:cNvPr>
                <p14:cNvContentPartPr/>
                <p14:nvPr/>
              </p14:nvContentPartPr>
              <p14:xfrm>
                <a:off x="4953513" y="3888028"/>
                <a:ext cx="2415960" cy="230760"/>
              </p14:xfrm>
            </p:contentPart>
          </mc:Choice>
          <mc:Fallback>
            <p:pic>
              <p:nvPicPr>
                <p:cNvPr id="11" name="Ink 10">
                  <a:extLst>
                    <a:ext uri="{FF2B5EF4-FFF2-40B4-BE49-F238E27FC236}">
                      <a16:creationId xmlns:a16="http://schemas.microsoft.com/office/drawing/2014/main" id="{C108B400-4411-45B6-B3EF-A554D7CF4FC3}"/>
                    </a:ext>
                  </a:extLst>
                </p:cNvPr>
                <p:cNvPicPr/>
                <p:nvPr/>
              </p:nvPicPr>
              <p:blipFill>
                <a:blip r:embed="rId21"/>
                <a:stretch>
                  <a:fillRect/>
                </a:stretch>
              </p:blipFill>
              <p:spPr>
                <a:xfrm>
                  <a:off x="4944513" y="3879388"/>
                  <a:ext cx="243360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Ink 18">
                  <a:extLst>
                    <a:ext uri="{FF2B5EF4-FFF2-40B4-BE49-F238E27FC236}">
                      <a16:creationId xmlns:a16="http://schemas.microsoft.com/office/drawing/2014/main" id="{2E961B1B-99E3-4D0C-9632-D66736866FD4}"/>
                    </a:ext>
                  </a:extLst>
                </p14:cNvPr>
                <p14:cNvContentPartPr/>
                <p14:nvPr/>
              </p14:nvContentPartPr>
              <p14:xfrm>
                <a:off x="5813913" y="3479068"/>
                <a:ext cx="365400" cy="436680"/>
              </p14:xfrm>
            </p:contentPart>
          </mc:Choice>
          <mc:Fallback>
            <p:pic>
              <p:nvPicPr>
                <p:cNvPr id="19" name="Ink 18">
                  <a:extLst>
                    <a:ext uri="{FF2B5EF4-FFF2-40B4-BE49-F238E27FC236}">
                      <a16:creationId xmlns:a16="http://schemas.microsoft.com/office/drawing/2014/main" id="{2E961B1B-99E3-4D0C-9632-D66736866FD4}"/>
                    </a:ext>
                  </a:extLst>
                </p:cNvPr>
                <p:cNvPicPr/>
                <p:nvPr/>
              </p:nvPicPr>
              <p:blipFill>
                <a:blip r:embed="rId23"/>
                <a:stretch>
                  <a:fillRect/>
                </a:stretch>
              </p:blipFill>
              <p:spPr>
                <a:xfrm>
                  <a:off x="5805273" y="3470428"/>
                  <a:ext cx="383040" cy="454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Ink 19">
                  <a:extLst>
                    <a:ext uri="{FF2B5EF4-FFF2-40B4-BE49-F238E27FC236}">
                      <a16:creationId xmlns:a16="http://schemas.microsoft.com/office/drawing/2014/main" id="{A8C07ABA-0148-4737-ADCE-E3F502A74D77}"/>
                    </a:ext>
                  </a:extLst>
                </p14:cNvPr>
                <p14:cNvContentPartPr/>
                <p14:nvPr/>
              </p14:nvContentPartPr>
              <p14:xfrm>
                <a:off x="7107753" y="3558988"/>
                <a:ext cx="520920" cy="402840"/>
              </p14:xfrm>
            </p:contentPart>
          </mc:Choice>
          <mc:Fallback>
            <p:pic>
              <p:nvPicPr>
                <p:cNvPr id="20" name="Ink 19">
                  <a:extLst>
                    <a:ext uri="{FF2B5EF4-FFF2-40B4-BE49-F238E27FC236}">
                      <a16:creationId xmlns:a16="http://schemas.microsoft.com/office/drawing/2014/main" id="{A8C07ABA-0148-4737-ADCE-E3F502A74D77}"/>
                    </a:ext>
                  </a:extLst>
                </p:cNvPr>
                <p:cNvPicPr/>
                <p:nvPr/>
              </p:nvPicPr>
              <p:blipFill>
                <a:blip r:embed="rId25"/>
                <a:stretch>
                  <a:fillRect/>
                </a:stretch>
              </p:blipFill>
              <p:spPr>
                <a:xfrm>
                  <a:off x="7098753" y="3549988"/>
                  <a:ext cx="538560" cy="420480"/>
                </a:xfrm>
                <a:prstGeom prst="rect">
                  <a:avLst/>
                </a:prstGeom>
              </p:spPr>
            </p:pic>
          </mc:Fallback>
        </mc:AlternateContent>
      </p:grpSp>
    </p:spTree>
    <p:extLst>
      <p:ext uri="{BB962C8B-B14F-4D97-AF65-F5344CB8AC3E}">
        <p14:creationId xmlns:p14="http://schemas.microsoft.com/office/powerpoint/2010/main" val="2135764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6FB92BB-A39E-4F6E-934E-0A1BDD0A2C33}"/>
                  </a:ext>
                </a:extLst>
              </p14:cNvPr>
              <p14:cNvContentPartPr/>
              <p14:nvPr/>
            </p14:nvContentPartPr>
            <p14:xfrm>
              <a:off x="852033" y="5051188"/>
              <a:ext cx="360" cy="360"/>
            </p14:xfrm>
          </p:contentPart>
        </mc:Choice>
        <mc:Fallback>
          <p:pic>
            <p:nvPicPr>
              <p:cNvPr id="4" name="Ink 3">
                <a:extLst>
                  <a:ext uri="{FF2B5EF4-FFF2-40B4-BE49-F238E27FC236}">
                    <a16:creationId xmlns:a16="http://schemas.microsoft.com/office/drawing/2014/main" id="{C6FB92BB-A39E-4F6E-934E-0A1BDD0A2C33}"/>
                  </a:ext>
                </a:extLst>
              </p:cNvPr>
              <p:cNvPicPr/>
              <p:nvPr/>
            </p:nvPicPr>
            <p:blipFill>
              <a:blip r:embed="rId3"/>
              <a:stretch>
                <a:fillRect/>
              </a:stretch>
            </p:blipFill>
            <p:spPr>
              <a:xfrm>
                <a:off x="843033" y="5042188"/>
                <a:ext cx="18000" cy="18000"/>
              </a:xfrm>
              <a:prstGeom prst="rect">
                <a:avLst/>
              </a:prstGeom>
            </p:spPr>
          </p:pic>
        </mc:Fallback>
      </mc:AlternateContent>
      <p:sp>
        <p:nvSpPr>
          <p:cNvPr id="5" name="Rectangle 4">
            <a:extLst>
              <a:ext uri="{FF2B5EF4-FFF2-40B4-BE49-F238E27FC236}">
                <a16:creationId xmlns:a16="http://schemas.microsoft.com/office/drawing/2014/main" id="{4F53F55C-A246-4050-803B-904CBCC28718}"/>
              </a:ext>
            </a:extLst>
          </p:cNvPr>
          <p:cNvSpPr/>
          <p:nvPr/>
        </p:nvSpPr>
        <p:spPr>
          <a:xfrm>
            <a:off x="852033" y="1229453"/>
            <a:ext cx="2191705" cy="1935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AC6A8467-7CF1-489F-9BEB-DCA24BC7549D}"/>
              </a:ext>
            </a:extLst>
          </p:cNvPr>
          <p:cNvSpPr/>
          <p:nvPr/>
        </p:nvSpPr>
        <p:spPr>
          <a:xfrm>
            <a:off x="1304254" y="1744358"/>
            <a:ext cx="1287262" cy="452761"/>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FFBB71-04D9-4E99-93E2-373CD3DCF5BA}"/>
              </a:ext>
            </a:extLst>
          </p:cNvPr>
          <p:cNvSpPr/>
          <p:nvPr/>
        </p:nvSpPr>
        <p:spPr>
          <a:xfrm>
            <a:off x="6393179" y="1293076"/>
            <a:ext cx="2191705" cy="1935333"/>
          </a:xfrm>
          <a:prstGeom prst="rect">
            <a:avLst/>
          </a:prstGeom>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32780847-F70C-42CD-87AF-DEDFBD97AFED}"/>
              </a:ext>
            </a:extLst>
          </p:cNvPr>
          <p:cNvSpPr/>
          <p:nvPr/>
        </p:nvSpPr>
        <p:spPr>
          <a:xfrm>
            <a:off x="6845400" y="2034361"/>
            <a:ext cx="1287262" cy="452761"/>
          </a:xfrm>
          <a:prstGeom prst="triangle">
            <a:avLst/>
          </a:prstGeom>
          <a:scene3d>
            <a:camera prst="isometricOffAxis2Right"/>
            <a:lightRig rig="threePt" dir="t"/>
          </a:scene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E376914-BBAE-49AC-9AC9-0BA1019C4222}"/>
              </a:ext>
            </a:extLst>
          </p:cNvPr>
          <p:cNvGrpSpPr/>
          <p:nvPr/>
        </p:nvGrpSpPr>
        <p:grpSpPr>
          <a:xfrm>
            <a:off x="1143273" y="505828"/>
            <a:ext cx="504360" cy="275400"/>
            <a:chOff x="1143273" y="505828"/>
            <a:chExt cx="504360" cy="275400"/>
          </a:xfrm>
        </p:grpSpPr>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C65E5109-18CF-424C-9ABE-6C93B796EF7E}"/>
                    </a:ext>
                  </a:extLst>
                </p14:cNvPr>
                <p14:cNvContentPartPr/>
                <p14:nvPr/>
              </p14:nvContentPartPr>
              <p14:xfrm>
                <a:off x="1143273" y="505828"/>
                <a:ext cx="504360" cy="54360"/>
              </p14:xfrm>
            </p:contentPart>
          </mc:Choice>
          <mc:Fallback>
            <p:pic>
              <p:nvPicPr>
                <p:cNvPr id="9" name="Ink 8">
                  <a:extLst>
                    <a:ext uri="{FF2B5EF4-FFF2-40B4-BE49-F238E27FC236}">
                      <a16:creationId xmlns:a16="http://schemas.microsoft.com/office/drawing/2014/main" id="{C65E5109-18CF-424C-9ABE-6C93B796EF7E}"/>
                    </a:ext>
                  </a:extLst>
                </p:cNvPr>
                <p:cNvPicPr/>
                <p:nvPr/>
              </p:nvPicPr>
              <p:blipFill>
                <a:blip r:embed="rId5"/>
                <a:stretch>
                  <a:fillRect/>
                </a:stretch>
              </p:blipFill>
              <p:spPr>
                <a:xfrm>
                  <a:off x="1134273" y="497188"/>
                  <a:ext cx="52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A8AEAFDE-3C40-40DD-9119-CDA9BE46CD88}"/>
                    </a:ext>
                  </a:extLst>
                </p14:cNvPr>
                <p14:cNvContentPartPr/>
                <p14:nvPr/>
              </p14:nvContentPartPr>
              <p14:xfrm>
                <a:off x="1437393" y="559108"/>
                <a:ext cx="9720" cy="222120"/>
              </p14:xfrm>
            </p:contentPart>
          </mc:Choice>
          <mc:Fallback>
            <p:pic>
              <p:nvPicPr>
                <p:cNvPr id="10" name="Ink 9">
                  <a:extLst>
                    <a:ext uri="{FF2B5EF4-FFF2-40B4-BE49-F238E27FC236}">
                      <a16:creationId xmlns:a16="http://schemas.microsoft.com/office/drawing/2014/main" id="{A8AEAFDE-3C40-40DD-9119-CDA9BE46CD88}"/>
                    </a:ext>
                  </a:extLst>
                </p:cNvPr>
                <p:cNvPicPr/>
                <p:nvPr/>
              </p:nvPicPr>
              <p:blipFill>
                <a:blip r:embed="rId7"/>
                <a:stretch>
                  <a:fillRect/>
                </a:stretch>
              </p:blipFill>
              <p:spPr>
                <a:xfrm>
                  <a:off x="1428753" y="550468"/>
                  <a:ext cx="27360" cy="239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2AB8B2B8-36A2-4C48-8B2D-D095CFE70769}"/>
                  </a:ext>
                </a:extLst>
              </p14:cNvPr>
              <p14:cNvContentPartPr/>
              <p14:nvPr/>
            </p14:nvContentPartPr>
            <p14:xfrm>
              <a:off x="7063833" y="584668"/>
              <a:ext cx="174240" cy="205920"/>
            </p14:xfrm>
          </p:contentPart>
        </mc:Choice>
        <mc:Fallback>
          <p:pic>
            <p:nvPicPr>
              <p:cNvPr id="12" name="Ink 11">
                <a:extLst>
                  <a:ext uri="{FF2B5EF4-FFF2-40B4-BE49-F238E27FC236}">
                    <a16:creationId xmlns:a16="http://schemas.microsoft.com/office/drawing/2014/main" id="{2AB8B2B8-36A2-4C48-8B2D-D095CFE70769}"/>
                  </a:ext>
                </a:extLst>
              </p:cNvPr>
              <p:cNvPicPr/>
              <p:nvPr/>
            </p:nvPicPr>
            <p:blipFill>
              <a:blip r:embed="rId9"/>
              <a:stretch>
                <a:fillRect/>
              </a:stretch>
            </p:blipFill>
            <p:spPr>
              <a:xfrm>
                <a:off x="7054833" y="576028"/>
                <a:ext cx="191880" cy="223560"/>
              </a:xfrm>
              <a:prstGeom prst="rect">
                <a:avLst/>
              </a:prstGeom>
            </p:spPr>
          </p:pic>
        </mc:Fallback>
      </mc:AlternateContent>
      <p:grpSp>
        <p:nvGrpSpPr>
          <p:cNvPr id="16" name="Group 15">
            <a:extLst>
              <a:ext uri="{FF2B5EF4-FFF2-40B4-BE49-F238E27FC236}">
                <a16:creationId xmlns:a16="http://schemas.microsoft.com/office/drawing/2014/main" id="{F90210F4-4CEC-43D2-8739-ED8E1E467EA6}"/>
              </a:ext>
            </a:extLst>
          </p:cNvPr>
          <p:cNvGrpSpPr/>
          <p:nvPr/>
        </p:nvGrpSpPr>
        <p:grpSpPr>
          <a:xfrm>
            <a:off x="7474593" y="443188"/>
            <a:ext cx="590040" cy="357120"/>
            <a:chOff x="7474593" y="443188"/>
            <a:chExt cx="590040" cy="357120"/>
          </a:xfrm>
        </p:grpSpPr>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54E9D6CC-D1C6-44F6-A4C9-36D48C0AEA66}"/>
                    </a:ext>
                  </a:extLst>
                </p14:cNvPr>
                <p14:cNvContentPartPr/>
                <p14:nvPr/>
              </p14:nvContentPartPr>
              <p14:xfrm>
                <a:off x="7474593" y="585388"/>
                <a:ext cx="277200" cy="214920"/>
              </p14:xfrm>
            </p:contentPart>
          </mc:Choice>
          <mc:Fallback>
            <p:pic>
              <p:nvPicPr>
                <p:cNvPr id="13" name="Ink 12">
                  <a:extLst>
                    <a:ext uri="{FF2B5EF4-FFF2-40B4-BE49-F238E27FC236}">
                      <a16:creationId xmlns:a16="http://schemas.microsoft.com/office/drawing/2014/main" id="{54E9D6CC-D1C6-44F6-A4C9-36D48C0AEA66}"/>
                    </a:ext>
                  </a:extLst>
                </p:cNvPr>
                <p:cNvPicPr/>
                <p:nvPr/>
              </p:nvPicPr>
              <p:blipFill>
                <a:blip r:embed="rId11"/>
                <a:stretch>
                  <a:fillRect/>
                </a:stretch>
              </p:blipFill>
              <p:spPr>
                <a:xfrm>
                  <a:off x="7465593" y="576388"/>
                  <a:ext cx="29484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id="{BB675CE4-BEED-41BF-91D0-B0F96B56AD36}"/>
                    </a:ext>
                  </a:extLst>
                </p14:cNvPr>
                <p14:cNvContentPartPr/>
                <p14:nvPr/>
              </p14:nvContentPartPr>
              <p14:xfrm>
                <a:off x="7794273" y="576748"/>
                <a:ext cx="63000" cy="178200"/>
              </p14:xfrm>
            </p:contentPart>
          </mc:Choice>
          <mc:Fallback>
            <p:pic>
              <p:nvPicPr>
                <p:cNvPr id="14" name="Ink 13">
                  <a:extLst>
                    <a:ext uri="{FF2B5EF4-FFF2-40B4-BE49-F238E27FC236}">
                      <a16:creationId xmlns:a16="http://schemas.microsoft.com/office/drawing/2014/main" id="{BB675CE4-BEED-41BF-91D0-B0F96B56AD36}"/>
                    </a:ext>
                  </a:extLst>
                </p:cNvPr>
                <p:cNvPicPr/>
                <p:nvPr/>
              </p:nvPicPr>
              <p:blipFill>
                <a:blip r:embed="rId13"/>
                <a:stretch>
                  <a:fillRect/>
                </a:stretch>
              </p:blipFill>
              <p:spPr>
                <a:xfrm>
                  <a:off x="7785273" y="567748"/>
                  <a:ext cx="8064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A29EBCB5-E82F-49CA-99F6-E1A6CBDCBCD0}"/>
                    </a:ext>
                  </a:extLst>
                </p14:cNvPr>
                <p14:cNvContentPartPr/>
                <p14:nvPr/>
              </p14:nvContentPartPr>
              <p14:xfrm>
                <a:off x="7812273" y="443188"/>
                <a:ext cx="252360" cy="321840"/>
              </p14:xfrm>
            </p:contentPart>
          </mc:Choice>
          <mc:Fallback>
            <p:pic>
              <p:nvPicPr>
                <p:cNvPr id="15" name="Ink 14">
                  <a:extLst>
                    <a:ext uri="{FF2B5EF4-FFF2-40B4-BE49-F238E27FC236}">
                      <a16:creationId xmlns:a16="http://schemas.microsoft.com/office/drawing/2014/main" id="{A29EBCB5-E82F-49CA-99F6-E1A6CBDCBCD0}"/>
                    </a:ext>
                  </a:extLst>
                </p:cNvPr>
                <p:cNvPicPr/>
                <p:nvPr/>
              </p:nvPicPr>
              <p:blipFill>
                <a:blip r:embed="rId15"/>
                <a:stretch>
                  <a:fillRect/>
                </a:stretch>
              </p:blipFill>
              <p:spPr>
                <a:xfrm>
                  <a:off x="7803273" y="434548"/>
                  <a:ext cx="270000" cy="339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
            <p14:nvContentPartPr>
              <p14:cNvPr id="17" name="Ink 16">
                <a:extLst>
                  <a:ext uri="{FF2B5EF4-FFF2-40B4-BE49-F238E27FC236}">
                    <a16:creationId xmlns:a16="http://schemas.microsoft.com/office/drawing/2014/main" id="{FFDD2CFA-18F9-4F76-99AB-957FA8866587}"/>
                  </a:ext>
                </a:extLst>
              </p14:cNvPr>
              <p14:cNvContentPartPr/>
              <p14:nvPr/>
            </p14:nvContentPartPr>
            <p14:xfrm>
              <a:off x="816033" y="861148"/>
              <a:ext cx="146880" cy="497160"/>
            </p14:xfrm>
          </p:contentPart>
        </mc:Choice>
        <mc:Fallback>
          <p:pic>
            <p:nvPicPr>
              <p:cNvPr id="17" name="Ink 16">
                <a:extLst>
                  <a:ext uri="{FF2B5EF4-FFF2-40B4-BE49-F238E27FC236}">
                    <a16:creationId xmlns:a16="http://schemas.microsoft.com/office/drawing/2014/main" id="{FFDD2CFA-18F9-4F76-99AB-957FA8866587}"/>
                  </a:ext>
                </a:extLst>
              </p:cNvPr>
              <p:cNvPicPr/>
              <p:nvPr/>
            </p:nvPicPr>
            <p:blipFill>
              <a:blip r:embed="rId17"/>
              <a:stretch>
                <a:fillRect/>
              </a:stretch>
            </p:blipFill>
            <p:spPr>
              <a:xfrm>
                <a:off x="807393" y="852508"/>
                <a:ext cx="164520" cy="514800"/>
              </a:xfrm>
              <a:prstGeom prst="rect">
                <a:avLst/>
              </a:prstGeom>
            </p:spPr>
          </p:pic>
        </mc:Fallback>
      </mc:AlternateContent>
      <p:grpSp>
        <p:nvGrpSpPr>
          <p:cNvPr id="20" name="Group 19">
            <a:extLst>
              <a:ext uri="{FF2B5EF4-FFF2-40B4-BE49-F238E27FC236}">
                <a16:creationId xmlns:a16="http://schemas.microsoft.com/office/drawing/2014/main" id="{CCDC4B84-6DB6-45C9-9155-C094B976AA25}"/>
              </a:ext>
            </a:extLst>
          </p:cNvPr>
          <p:cNvGrpSpPr/>
          <p:nvPr/>
        </p:nvGrpSpPr>
        <p:grpSpPr>
          <a:xfrm>
            <a:off x="940953" y="3092788"/>
            <a:ext cx="2942280" cy="185400"/>
            <a:chOff x="940953" y="3092788"/>
            <a:chExt cx="2942280" cy="185400"/>
          </a:xfrm>
        </p:grpSpPr>
        <mc:AlternateContent xmlns:mc="http://schemas.openxmlformats.org/markup-compatibility/2006">
          <mc:Choice xmlns:p14="http://schemas.microsoft.com/office/powerpoint/2010/main" Requires="p14">
            <p:contentPart p14:bwMode="auto" r:id="rId18">
              <p14:nvContentPartPr>
                <p14:cNvPr id="18" name="Ink 17">
                  <a:extLst>
                    <a:ext uri="{FF2B5EF4-FFF2-40B4-BE49-F238E27FC236}">
                      <a16:creationId xmlns:a16="http://schemas.microsoft.com/office/drawing/2014/main" id="{0997B3A4-1195-4D6B-9399-F5A3A2FE3F63}"/>
                    </a:ext>
                  </a:extLst>
                </p14:cNvPr>
                <p14:cNvContentPartPr/>
                <p14:nvPr/>
              </p14:nvContentPartPr>
              <p14:xfrm>
                <a:off x="940953" y="3094588"/>
                <a:ext cx="2595600" cy="177120"/>
              </p14:xfrm>
            </p:contentPart>
          </mc:Choice>
          <mc:Fallback>
            <p:pic>
              <p:nvPicPr>
                <p:cNvPr id="18" name="Ink 17">
                  <a:extLst>
                    <a:ext uri="{FF2B5EF4-FFF2-40B4-BE49-F238E27FC236}">
                      <a16:creationId xmlns:a16="http://schemas.microsoft.com/office/drawing/2014/main" id="{0997B3A4-1195-4D6B-9399-F5A3A2FE3F63}"/>
                    </a:ext>
                  </a:extLst>
                </p:cNvPr>
                <p:cNvPicPr/>
                <p:nvPr/>
              </p:nvPicPr>
              <p:blipFill>
                <a:blip r:embed="rId19"/>
                <a:stretch>
                  <a:fillRect/>
                </a:stretch>
              </p:blipFill>
              <p:spPr>
                <a:xfrm>
                  <a:off x="931953" y="3085588"/>
                  <a:ext cx="261324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 name="Ink 18">
                  <a:extLst>
                    <a:ext uri="{FF2B5EF4-FFF2-40B4-BE49-F238E27FC236}">
                      <a16:creationId xmlns:a16="http://schemas.microsoft.com/office/drawing/2014/main" id="{F3C0391F-611F-4570-8468-687A8CF1D770}"/>
                    </a:ext>
                  </a:extLst>
                </p14:cNvPr>
                <p14:cNvContentPartPr/>
                <p14:nvPr/>
              </p14:nvContentPartPr>
              <p14:xfrm>
                <a:off x="3666153" y="3092788"/>
                <a:ext cx="217080" cy="185400"/>
              </p14:xfrm>
            </p:contentPart>
          </mc:Choice>
          <mc:Fallback>
            <p:pic>
              <p:nvPicPr>
                <p:cNvPr id="19" name="Ink 18">
                  <a:extLst>
                    <a:ext uri="{FF2B5EF4-FFF2-40B4-BE49-F238E27FC236}">
                      <a16:creationId xmlns:a16="http://schemas.microsoft.com/office/drawing/2014/main" id="{F3C0391F-611F-4570-8468-687A8CF1D770}"/>
                    </a:ext>
                  </a:extLst>
                </p:cNvPr>
                <p:cNvPicPr/>
                <p:nvPr/>
              </p:nvPicPr>
              <p:blipFill>
                <a:blip r:embed="rId21"/>
                <a:stretch>
                  <a:fillRect/>
                </a:stretch>
              </p:blipFill>
              <p:spPr>
                <a:xfrm>
                  <a:off x="3657513" y="3083788"/>
                  <a:ext cx="234720" cy="203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21" name="Ink 20">
                <a:extLst>
                  <a:ext uri="{FF2B5EF4-FFF2-40B4-BE49-F238E27FC236}">
                    <a16:creationId xmlns:a16="http://schemas.microsoft.com/office/drawing/2014/main" id="{389DA2CD-C820-42BB-B8F4-44B643C21DF9}"/>
                  </a:ext>
                </a:extLst>
              </p14:cNvPr>
              <p14:cNvContentPartPr/>
              <p14:nvPr/>
            </p14:nvContentPartPr>
            <p14:xfrm>
              <a:off x="503553" y="423028"/>
              <a:ext cx="190080" cy="185040"/>
            </p14:xfrm>
          </p:contentPart>
        </mc:Choice>
        <mc:Fallback>
          <p:pic>
            <p:nvPicPr>
              <p:cNvPr id="21" name="Ink 20">
                <a:extLst>
                  <a:ext uri="{FF2B5EF4-FFF2-40B4-BE49-F238E27FC236}">
                    <a16:creationId xmlns:a16="http://schemas.microsoft.com/office/drawing/2014/main" id="{389DA2CD-C820-42BB-B8F4-44B643C21DF9}"/>
                  </a:ext>
                </a:extLst>
              </p:cNvPr>
              <p:cNvPicPr/>
              <p:nvPr/>
            </p:nvPicPr>
            <p:blipFill>
              <a:blip r:embed="rId23"/>
              <a:stretch>
                <a:fillRect/>
              </a:stretch>
            </p:blipFill>
            <p:spPr>
              <a:xfrm>
                <a:off x="494553" y="414028"/>
                <a:ext cx="20772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2" name="Ink 21">
                <a:extLst>
                  <a:ext uri="{FF2B5EF4-FFF2-40B4-BE49-F238E27FC236}">
                    <a16:creationId xmlns:a16="http://schemas.microsoft.com/office/drawing/2014/main" id="{714F0B30-586F-41FF-8814-35D3E55B9708}"/>
                  </a:ext>
                </a:extLst>
              </p14:cNvPr>
              <p14:cNvContentPartPr/>
              <p14:nvPr/>
            </p14:nvContentPartPr>
            <p14:xfrm>
              <a:off x="859593" y="1331308"/>
              <a:ext cx="28440" cy="1730880"/>
            </p14:xfrm>
          </p:contentPart>
        </mc:Choice>
        <mc:Fallback>
          <p:pic>
            <p:nvPicPr>
              <p:cNvPr id="22" name="Ink 21">
                <a:extLst>
                  <a:ext uri="{FF2B5EF4-FFF2-40B4-BE49-F238E27FC236}">
                    <a16:creationId xmlns:a16="http://schemas.microsoft.com/office/drawing/2014/main" id="{714F0B30-586F-41FF-8814-35D3E55B9708}"/>
                  </a:ext>
                </a:extLst>
              </p:cNvPr>
              <p:cNvPicPr/>
              <p:nvPr/>
            </p:nvPicPr>
            <p:blipFill>
              <a:blip r:embed="rId25"/>
              <a:stretch>
                <a:fillRect/>
              </a:stretch>
            </p:blipFill>
            <p:spPr>
              <a:xfrm>
                <a:off x="850953" y="1322308"/>
                <a:ext cx="46080" cy="1748520"/>
              </a:xfrm>
              <a:prstGeom prst="rect">
                <a:avLst/>
              </a:prstGeom>
            </p:spPr>
          </p:pic>
        </mc:Fallback>
      </mc:AlternateContent>
      <p:grpSp>
        <p:nvGrpSpPr>
          <p:cNvPr id="38" name="Group 37">
            <a:extLst>
              <a:ext uri="{FF2B5EF4-FFF2-40B4-BE49-F238E27FC236}">
                <a16:creationId xmlns:a16="http://schemas.microsoft.com/office/drawing/2014/main" id="{C21D7A87-C7BE-49EB-B134-C27600A47BF7}"/>
              </a:ext>
            </a:extLst>
          </p:cNvPr>
          <p:cNvGrpSpPr/>
          <p:nvPr/>
        </p:nvGrpSpPr>
        <p:grpSpPr>
          <a:xfrm>
            <a:off x="6731193" y="1145188"/>
            <a:ext cx="307440" cy="670320"/>
            <a:chOff x="6731193" y="1145188"/>
            <a:chExt cx="307440" cy="670320"/>
          </a:xfrm>
        </p:grpSpPr>
        <mc:AlternateContent xmlns:mc="http://schemas.openxmlformats.org/markup-compatibility/2006">
          <mc:Choice xmlns:p14="http://schemas.microsoft.com/office/powerpoint/2010/main" Requires="p14">
            <p:contentPart p14:bwMode="auto" r:id="rId26">
              <p14:nvContentPartPr>
                <p14:cNvPr id="34" name="Ink 33">
                  <a:extLst>
                    <a:ext uri="{FF2B5EF4-FFF2-40B4-BE49-F238E27FC236}">
                      <a16:creationId xmlns:a16="http://schemas.microsoft.com/office/drawing/2014/main" id="{3CE818D7-214E-4958-9246-80A9B5220E0C}"/>
                    </a:ext>
                  </a:extLst>
                </p14:cNvPr>
                <p14:cNvContentPartPr/>
                <p14:nvPr/>
              </p14:nvContentPartPr>
              <p14:xfrm>
                <a:off x="6935313" y="1316548"/>
                <a:ext cx="103320" cy="254880"/>
              </p14:xfrm>
            </p:contentPart>
          </mc:Choice>
          <mc:Fallback>
            <p:pic>
              <p:nvPicPr>
                <p:cNvPr id="34" name="Ink 33">
                  <a:extLst>
                    <a:ext uri="{FF2B5EF4-FFF2-40B4-BE49-F238E27FC236}">
                      <a16:creationId xmlns:a16="http://schemas.microsoft.com/office/drawing/2014/main" id="{3CE818D7-214E-4958-9246-80A9B5220E0C}"/>
                    </a:ext>
                  </a:extLst>
                </p:cNvPr>
                <p:cNvPicPr/>
                <p:nvPr/>
              </p:nvPicPr>
              <p:blipFill>
                <a:blip r:embed="rId27"/>
                <a:stretch>
                  <a:fillRect/>
                </a:stretch>
              </p:blipFill>
              <p:spPr>
                <a:xfrm>
                  <a:off x="6926313" y="1307908"/>
                  <a:ext cx="12096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5" name="Ink 34">
                  <a:extLst>
                    <a:ext uri="{FF2B5EF4-FFF2-40B4-BE49-F238E27FC236}">
                      <a16:creationId xmlns:a16="http://schemas.microsoft.com/office/drawing/2014/main" id="{39C7A287-D0F9-44B9-819F-28BD39790E22}"/>
                    </a:ext>
                  </a:extLst>
                </p14:cNvPr>
                <p14:cNvContentPartPr/>
                <p14:nvPr/>
              </p14:nvContentPartPr>
              <p14:xfrm>
                <a:off x="7003713" y="1562068"/>
                <a:ext cx="10080" cy="253440"/>
              </p14:xfrm>
            </p:contentPart>
          </mc:Choice>
          <mc:Fallback>
            <p:pic>
              <p:nvPicPr>
                <p:cNvPr id="35" name="Ink 34">
                  <a:extLst>
                    <a:ext uri="{FF2B5EF4-FFF2-40B4-BE49-F238E27FC236}">
                      <a16:creationId xmlns:a16="http://schemas.microsoft.com/office/drawing/2014/main" id="{39C7A287-D0F9-44B9-819F-28BD39790E22}"/>
                    </a:ext>
                  </a:extLst>
                </p:cNvPr>
                <p:cNvPicPr/>
                <p:nvPr/>
              </p:nvPicPr>
              <p:blipFill>
                <a:blip r:embed="rId29"/>
                <a:stretch>
                  <a:fillRect/>
                </a:stretch>
              </p:blipFill>
              <p:spPr>
                <a:xfrm>
                  <a:off x="6994713" y="1553068"/>
                  <a:ext cx="2772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6" name="Ink 35">
                  <a:extLst>
                    <a:ext uri="{FF2B5EF4-FFF2-40B4-BE49-F238E27FC236}">
                      <a16:creationId xmlns:a16="http://schemas.microsoft.com/office/drawing/2014/main" id="{A2B726B6-825C-48A7-8795-DFC577557357}"/>
                    </a:ext>
                  </a:extLst>
                </p14:cNvPr>
                <p14:cNvContentPartPr/>
                <p14:nvPr/>
              </p14:nvContentPartPr>
              <p14:xfrm>
                <a:off x="6731193" y="1145188"/>
                <a:ext cx="158040" cy="195480"/>
              </p14:xfrm>
            </p:contentPart>
          </mc:Choice>
          <mc:Fallback>
            <p:pic>
              <p:nvPicPr>
                <p:cNvPr id="36" name="Ink 35">
                  <a:extLst>
                    <a:ext uri="{FF2B5EF4-FFF2-40B4-BE49-F238E27FC236}">
                      <a16:creationId xmlns:a16="http://schemas.microsoft.com/office/drawing/2014/main" id="{A2B726B6-825C-48A7-8795-DFC577557357}"/>
                    </a:ext>
                  </a:extLst>
                </p:cNvPr>
                <p:cNvPicPr/>
                <p:nvPr/>
              </p:nvPicPr>
              <p:blipFill>
                <a:blip r:embed="rId31"/>
                <a:stretch>
                  <a:fillRect/>
                </a:stretch>
              </p:blipFill>
              <p:spPr>
                <a:xfrm>
                  <a:off x="6722193" y="1136188"/>
                  <a:ext cx="17568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7" name="Ink 36">
                  <a:extLst>
                    <a:ext uri="{FF2B5EF4-FFF2-40B4-BE49-F238E27FC236}">
                      <a16:creationId xmlns:a16="http://schemas.microsoft.com/office/drawing/2014/main" id="{99669D4E-21B8-476C-8318-0E506B8589D8}"/>
                    </a:ext>
                  </a:extLst>
                </p14:cNvPr>
                <p14:cNvContentPartPr/>
                <p14:nvPr/>
              </p14:nvContentPartPr>
              <p14:xfrm>
                <a:off x="6755673" y="1162828"/>
                <a:ext cx="71640" cy="7200"/>
              </p14:xfrm>
            </p:contentPart>
          </mc:Choice>
          <mc:Fallback>
            <p:pic>
              <p:nvPicPr>
                <p:cNvPr id="37" name="Ink 36">
                  <a:extLst>
                    <a:ext uri="{FF2B5EF4-FFF2-40B4-BE49-F238E27FC236}">
                      <a16:creationId xmlns:a16="http://schemas.microsoft.com/office/drawing/2014/main" id="{99669D4E-21B8-476C-8318-0E506B8589D8}"/>
                    </a:ext>
                  </a:extLst>
                </p:cNvPr>
                <p:cNvPicPr/>
                <p:nvPr/>
              </p:nvPicPr>
              <p:blipFill>
                <a:blip r:embed="rId33"/>
                <a:stretch>
                  <a:fillRect/>
                </a:stretch>
              </p:blipFill>
              <p:spPr>
                <a:xfrm>
                  <a:off x="6746673" y="1153828"/>
                  <a:ext cx="89280" cy="24840"/>
                </a:xfrm>
                <a:prstGeom prst="rect">
                  <a:avLst/>
                </a:prstGeom>
              </p:spPr>
            </p:pic>
          </mc:Fallback>
        </mc:AlternateContent>
      </p:grpSp>
      <p:grpSp>
        <p:nvGrpSpPr>
          <p:cNvPr id="42" name="Group 41">
            <a:extLst>
              <a:ext uri="{FF2B5EF4-FFF2-40B4-BE49-F238E27FC236}">
                <a16:creationId xmlns:a16="http://schemas.microsoft.com/office/drawing/2014/main" id="{A1D2DDFD-66D1-4F95-82C6-FA34EFA690D4}"/>
              </a:ext>
            </a:extLst>
          </p:cNvPr>
          <p:cNvGrpSpPr/>
          <p:nvPr/>
        </p:nvGrpSpPr>
        <p:grpSpPr>
          <a:xfrm>
            <a:off x="7083993" y="2609668"/>
            <a:ext cx="1518480" cy="808200"/>
            <a:chOff x="7083993" y="2609668"/>
            <a:chExt cx="1518480" cy="808200"/>
          </a:xfrm>
        </p:grpSpPr>
        <mc:AlternateContent xmlns:mc="http://schemas.openxmlformats.org/markup-compatibility/2006">
          <mc:Choice xmlns:p14="http://schemas.microsoft.com/office/powerpoint/2010/main" Requires="p14">
            <p:contentPart p14:bwMode="auto" r:id="rId34">
              <p14:nvContentPartPr>
                <p14:cNvPr id="39" name="Ink 38">
                  <a:extLst>
                    <a:ext uri="{FF2B5EF4-FFF2-40B4-BE49-F238E27FC236}">
                      <a16:creationId xmlns:a16="http://schemas.microsoft.com/office/drawing/2014/main" id="{7B7D8300-634D-43CD-B199-9A2DDA95E066}"/>
                    </a:ext>
                  </a:extLst>
                </p14:cNvPr>
                <p14:cNvContentPartPr/>
                <p14:nvPr/>
              </p14:nvContentPartPr>
              <p14:xfrm>
                <a:off x="7083993" y="2751148"/>
                <a:ext cx="1202400" cy="666720"/>
              </p14:xfrm>
            </p:contentPart>
          </mc:Choice>
          <mc:Fallback>
            <p:pic>
              <p:nvPicPr>
                <p:cNvPr id="39" name="Ink 38">
                  <a:extLst>
                    <a:ext uri="{FF2B5EF4-FFF2-40B4-BE49-F238E27FC236}">
                      <a16:creationId xmlns:a16="http://schemas.microsoft.com/office/drawing/2014/main" id="{7B7D8300-634D-43CD-B199-9A2DDA95E066}"/>
                    </a:ext>
                  </a:extLst>
                </p:cNvPr>
                <p:cNvPicPr/>
                <p:nvPr/>
              </p:nvPicPr>
              <p:blipFill>
                <a:blip r:embed="rId35"/>
                <a:stretch>
                  <a:fillRect/>
                </a:stretch>
              </p:blipFill>
              <p:spPr>
                <a:xfrm>
                  <a:off x="7075353" y="2742148"/>
                  <a:ext cx="1220040" cy="6843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0" name="Ink 39">
                  <a:extLst>
                    <a:ext uri="{FF2B5EF4-FFF2-40B4-BE49-F238E27FC236}">
                      <a16:creationId xmlns:a16="http://schemas.microsoft.com/office/drawing/2014/main" id="{C2922559-CD14-4967-B261-9AB8669F6D06}"/>
                    </a:ext>
                  </a:extLst>
                </p14:cNvPr>
                <p14:cNvContentPartPr/>
                <p14:nvPr/>
              </p14:nvContentPartPr>
              <p14:xfrm>
                <a:off x="8440833" y="2609668"/>
                <a:ext cx="161640" cy="130320"/>
              </p14:xfrm>
            </p:contentPart>
          </mc:Choice>
          <mc:Fallback>
            <p:pic>
              <p:nvPicPr>
                <p:cNvPr id="40" name="Ink 39">
                  <a:extLst>
                    <a:ext uri="{FF2B5EF4-FFF2-40B4-BE49-F238E27FC236}">
                      <a16:creationId xmlns:a16="http://schemas.microsoft.com/office/drawing/2014/main" id="{C2922559-CD14-4967-B261-9AB8669F6D06}"/>
                    </a:ext>
                  </a:extLst>
                </p:cNvPr>
                <p:cNvPicPr/>
                <p:nvPr/>
              </p:nvPicPr>
              <p:blipFill>
                <a:blip r:embed="rId37"/>
                <a:stretch>
                  <a:fillRect/>
                </a:stretch>
              </p:blipFill>
              <p:spPr>
                <a:xfrm>
                  <a:off x="8431833" y="2600668"/>
                  <a:ext cx="1792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1" name="Ink 40">
                  <a:extLst>
                    <a:ext uri="{FF2B5EF4-FFF2-40B4-BE49-F238E27FC236}">
                      <a16:creationId xmlns:a16="http://schemas.microsoft.com/office/drawing/2014/main" id="{D9F10F23-0BD3-4261-A2B5-F9938A80899A}"/>
                    </a:ext>
                  </a:extLst>
                </p14:cNvPr>
                <p14:cNvContentPartPr/>
                <p14:nvPr/>
              </p14:nvContentPartPr>
              <p14:xfrm>
                <a:off x="8433273" y="2652508"/>
                <a:ext cx="139680" cy="102960"/>
              </p14:xfrm>
            </p:contentPart>
          </mc:Choice>
          <mc:Fallback>
            <p:pic>
              <p:nvPicPr>
                <p:cNvPr id="41" name="Ink 40">
                  <a:extLst>
                    <a:ext uri="{FF2B5EF4-FFF2-40B4-BE49-F238E27FC236}">
                      <a16:creationId xmlns:a16="http://schemas.microsoft.com/office/drawing/2014/main" id="{D9F10F23-0BD3-4261-A2B5-F9938A80899A}"/>
                    </a:ext>
                  </a:extLst>
                </p:cNvPr>
                <p:cNvPicPr/>
                <p:nvPr/>
              </p:nvPicPr>
              <p:blipFill>
                <a:blip r:embed="rId39"/>
                <a:stretch>
                  <a:fillRect/>
                </a:stretch>
              </p:blipFill>
              <p:spPr>
                <a:xfrm>
                  <a:off x="8424633" y="2643868"/>
                  <a:ext cx="157320" cy="120600"/>
                </a:xfrm>
                <a:prstGeom prst="rect">
                  <a:avLst/>
                </a:prstGeom>
              </p:spPr>
            </p:pic>
          </mc:Fallback>
        </mc:AlternateContent>
      </p:grpSp>
      <p:grpSp>
        <p:nvGrpSpPr>
          <p:cNvPr id="45" name="Group 44">
            <a:extLst>
              <a:ext uri="{FF2B5EF4-FFF2-40B4-BE49-F238E27FC236}">
                <a16:creationId xmlns:a16="http://schemas.microsoft.com/office/drawing/2014/main" id="{BFAD7DDE-3B76-40C1-A433-662E10DF5EA3}"/>
              </a:ext>
            </a:extLst>
          </p:cNvPr>
          <p:cNvGrpSpPr/>
          <p:nvPr/>
        </p:nvGrpSpPr>
        <p:grpSpPr>
          <a:xfrm>
            <a:off x="6739833" y="3435508"/>
            <a:ext cx="457200" cy="410040"/>
            <a:chOff x="6739833" y="3435508"/>
            <a:chExt cx="457200" cy="410040"/>
          </a:xfrm>
        </p:grpSpPr>
        <mc:AlternateContent xmlns:mc="http://schemas.openxmlformats.org/markup-compatibility/2006">
          <mc:Choice xmlns:p14="http://schemas.microsoft.com/office/powerpoint/2010/main" Requires="p14">
            <p:contentPart p14:bwMode="auto" r:id="rId40">
              <p14:nvContentPartPr>
                <p14:cNvPr id="43" name="Ink 42">
                  <a:extLst>
                    <a:ext uri="{FF2B5EF4-FFF2-40B4-BE49-F238E27FC236}">
                      <a16:creationId xmlns:a16="http://schemas.microsoft.com/office/drawing/2014/main" id="{1DC9C38B-E627-4CF9-8DB1-E251CA7880DA}"/>
                    </a:ext>
                  </a:extLst>
                </p14:cNvPr>
                <p14:cNvContentPartPr/>
                <p14:nvPr/>
              </p14:nvContentPartPr>
              <p14:xfrm>
                <a:off x="6739833" y="3435508"/>
                <a:ext cx="273600" cy="293040"/>
              </p14:xfrm>
            </p:contentPart>
          </mc:Choice>
          <mc:Fallback>
            <p:pic>
              <p:nvPicPr>
                <p:cNvPr id="43" name="Ink 42">
                  <a:extLst>
                    <a:ext uri="{FF2B5EF4-FFF2-40B4-BE49-F238E27FC236}">
                      <a16:creationId xmlns:a16="http://schemas.microsoft.com/office/drawing/2014/main" id="{1DC9C38B-E627-4CF9-8DB1-E251CA7880DA}"/>
                    </a:ext>
                  </a:extLst>
                </p:cNvPr>
                <p:cNvPicPr/>
                <p:nvPr/>
              </p:nvPicPr>
              <p:blipFill>
                <a:blip r:embed="rId41"/>
                <a:stretch>
                  <a:fillRect/>
                </a:stretch>
              </p:blipFill>
              <p:spPr>
                <a:xfrm>
                  <a:off x="6731193" y="3426508"/>
                  <a:ext cx="29124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4" name="Ink 43">
                  <a:extLst>
                    <a:ext uri="{FF2B5EF4-FFF2-40B4-BE49-F238E27FC236}">
                      <a16:creationId xmlns:a16="http://schemas.microsoft.com/office/drawing/2014/main" id="{E82E11EE-AA7C-4215-8866-6A32D7F8F446}"/>
                    </a:ext>
                  </a:extLst>
                </p14:cNvPr>
                <p14:cNvContentPartPr/>
                <p14:nvPr/>
              </p14:nvContentPartPr>
              <p14:xfrm>
                <a:off x="7022073" y="3677068"/>
                <a:ext cx="174960" cy="168480"/>
              </p14:xfrm>
            </p:contentPart>
          </mc:Choice>
          <mc:Fallback>
            <p:pic>
              <p:nvPicPr>
                <p:cNvPr id="44" name="Ink 43">
                  <a:extLst>
                    <a:ext uri="{FF2B5EF4-FFF2-40B4-BE49-F238E27FC236}">
                      <a16:creationId xmlns:a16="http://schemas.microsoft.com/office/drawing/2014/main" id="{E82E11EE-AA7C-4215-8866-6A32D7F8F446}"/>
                    </a:ext>
                  </a:extLst>
                </p:cNvPr>
                <p:cNvPicPr/>
                <p:nvPr/>
              </p:nvPicPr>
              <p:blipFill>
                <a:blip r:embed="rId43"/>
                <a:stretch>
                  <a:fillRect/>
                </a:stretch>
              </p:blipFill>
              <p:spPr>
                <a:xfrm>
                  <a:off x="7013073" y="3668068"/>
                  <a:ext cx="192600" cy="186120"/>
                </a:xfrm>
                <a:prstGeom prst="rect">
                  <a:avLst/>
                </a:prstGeom>
              </p:spPr>
            </p:pic>
          </mc:Fallback>
        </mc:AlternateContent>
      </p:grpSp>
      <p:grpSp>
        <p:nvGrpSpPr>
          <p:cNvPr id="54" name="Group 53">
            <a:extLst>
              <a:ext uri="{FF2B5EF4-FFF2-40B4-BE49-F238E27FC236}">
                <a16:creationId xmlns:a16="http://schemas.microsoft.com/office/drawing/2014/main" id="{607D9C6A-68AD-425B-B8C4-FAA02C3BA178}"/>
              </a:ext>
            </a:extLst>
          </p:cNvPr>
          <p:cNvGrpSpPr/>
          <p:nvPr/>
        </p:nvGrpSpPr>
        <p:grpSpPr>
          <a:xfrm>
            <a:off x="7131153" y="1827388"/>
            <a:ext cx="365040" cy="747000"/>
            <a:chOff x="7131153" y="1827388"/>
            <a:chExt cx="365040" cy="747000"/>
          </a:xfrm>
        </p:grpSpPr>
        <mc:AlternateContent xmlns:mc="http://schemas.openxmlformats.org/markup-compatibility/2006">
          <mc:Choice xmlns:p14="http://schemas.microsoft.com/office/powerpoint/2010/main" Requires="p14">
            <p:contentPart p14:bwMode="auto" r:id="rId44">
              <p14:nvContentPartPr>
                <p14:cNvPr id="50" name="Ink 49">
                  <a:extLst>
                    <a:ext uri="{FF2B5EF4-FFF2-40B4-BE49-F238E27FC236}">
                      <a16:creationId xmlns:a16="http://schemas.microsoft.com/office/drawing/2014/main" id="{76BC043A-0C2C-4F62-9AAA-89A806226221}"/>
                    </a:ext>
                  </a:extLst>
                </p14:cNvPr>
                <p14:cNvContentPartPr/>
                <p14:nvPr/>
              </p14:nvContentPartPr>
              <p14:xfrm>
                <a:off x="7235193" y="2063188"/>
                <a:ext cx="261000" cy="511200"/>
              </p14:xfrm>
            </p:contentPart>
          </mc:Choice>
          <mc:Fallback>
            <p:pic>
              <p:nvPicPr>
                <p:cNvPr id="50" name="Ink 49">
                  <a:extLst>
                    <a:ext uri="{FF2B5EF4-FFF2-40B4-BE49-F238E27FC236}">
                      <a16:creationId xmlns:a16="http://schemas.microsoft.com/office/drawing/2014/main" id="{76BC043A-0C2C-4F62-9AAA-89A806226221}"/>
                    </a:ext>
                  </a:extLst>
                </p:cNvPr>
                <p:cNvPicPr/>
                <p:nvPr/>
              </p:nvPicPr>
              <p:blipFill>
                <a:blip r:embed="rId45"/>
                <a:stretch>
                  <a:fillRect/>
                </a:stretch>
              </p:blipFill>
              <p:spPr>
                <a:xfrm>
                  <a:off x="7226193" y="2054188"/>
                  <a:ext cx="278640" cy="5288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1" name="Ink 50">
                  <a:extLst>
                    <a:ext uri="{FF2B5EF4-FFF2-40B4-BE49-F238E27FC236}">
                      <a16:creationId xmlns:a16="http://schemas.microsoft.com/office/drawing/2014/main" id="{352648F3-9E69-4E08-9968-F9A6ADD2CC9C}"/>
                    </a:ext>
                  </a:extLst>
                </p14:cNvPr>
                <p14:cNvContentPartPr/>
                <p14:nvPr/>
              </p14:nvContentPartPr>
              <p14:xfrm>
                <a:off x="7216473" y="2042308"/>
                <a:ext cx="114480" cy="151200"/>
              </p14:xfrm>
            </p:contentPart>
          </mc:Choice>
          <mc:Fallback>
            <p:pic>
              <p:nvPicPr>
                <p:cNvPr id="51" name="Ink 50">
                  <a:extLst>
                    <a:ext uri="{FF2B5EF4-FFF2-40B4-BE49-F238E27FC236}">
                      <a16:creationId xmlns:a16="http://schemas.microsoft.com/office/drawing/2014/main" id="{352648F3-9E69-4E08-9968-F9A6ADD2CC9C}"/>
                    </a:ext>
                  </a:extLst>
                </p:cNvPr>
                <p:cNvPicPr/>
                <p:nvPr/>
              </p:nvPicPr>
              <p:blipFill>
                <a:blip r:embed="rId47"/>
                <a:stretch>
                  <a:fillRect/>
                </a:stretch>
              </p:blipFill>
              <p:spPr>
                <a:xfrm>
                  <a:off x="7207833" y="2033308"/>
                  <a:ext cx="1321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2" name="Ink 51">
                  <a:extLst>
                    <a:ext uri="{FF2B5EF4-FFF2-40B4-BE49-F238E27FC236}">
                      <a16:creationId xmlns:a16="http://schemas.microsoft.com/office/drawing/2014/main" id="{E16EE0BD-A618-4C71-976F-C3330DBAA2B9}"/>
                    </a:ext>
                  </a:extLst>
                </p14:cNvPr>
                <p14:cNvContentPartPr/>
                <p14:nvPr/>
              </p14:nvContentPartPr>
              <p14:xfrm>
                <a:off x="7230153" y="2121508"/>
                <a:ext cx="58680" cy="5760"/>
              </p14:xfrm>
            </p:contentPart>
          </mc:Choice>
          <mc:Fallback>
            <p:pic>
              <p:nvPicPr>
                <p:cNvPr id="52" name="Ink 51">
                  <a:extLst>
                    <a:ext uri="{FF2B5EF4-FFF2-40B4-BE49-F238E27FC236}">
                      <a16:creationId xmlns:a16="http://schemas.microsoft.com/office/drawing/2014/main" id="{E16EE0BD-A618-4C71-976F-C3330DBAA2B9}"/>
                    </a:ext>
                  </a:extLst>
                </p:cNvPr>
                <p:cNvPicPr/>
                <p:nvPr/>
              </p:nvPicPr>
              <p:blipFill>
                <a:blip r:embed="rId49"/>
                <a:stretch>
                  <a:fillRect/>
                </a:stretch>
              </p:blipFill>
              <p:spPr>
                <a:xfrm>
                  <a:off x="7221153" y="2112508"/>
                  <a:ext cx="7632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3" name="Ink 52">
                  <a:extLst>
                    <a:ext uri="{FF2B5EF4-FFF2-40B4-BE49-F238E27FC236}">
                      <a16:creationId xmlns:a16="http://schemas.microsoft.com/office/drawing/2014/main" id="{0E8522D8-6745-4CAF-B80A-68BA34D4236B}"/>
                    </a:ext>
                  </a:extLst>
                </p14:cNvPr>
                <p14:cNvContentPartPr/>
                <p14:nvPr/>
              </p14:nvContentPartPr>
              <p14:xfrm>
                <a:off x="7131153" y="1827388"/>
                <a:ext cx="166680" cy="151920"/>
              </p14:xfrm>
            </p:contentPart>
          </mc:Choice>
          <mc:Fallback>
            <p:pic>
              <p:nvPicPr>
                <p:cNvPr id="53" name="Ink 52">
                  <a:extLst>
                    <a:ext uri="{FF2B5EF4-FFF2-40B4-BE49-F238E27FC236}">
                      <a16:creationId xmlns:a16="http://schemas.microsoft.com/office/drawing/2014/main" id="{0E8522D8-6745-4CAF-B80A-68BA34D4236B}"/>
                    </a:ext>
                  </a:extLst>
                </p:cNvPr>
                <p:cNvPicPr/>
                <p:nvPr/>
              </p:nvPicPr>
              <p:blipFill>
                <a:blip r:embed="rId51"/>
                <a:stretch>
                  <a:fillRect/>
                </a:stretch>
              </p:blipFill>
              <p:spPr>
                <a:xfrm>
                  <a:off x="7122513" y="1818748"/>
                  <a:ext cx="184320" cy="169560"/>
                </a:xfrm>
                <a:prstGeom prst="rect">
                  <a:avLst/>
                </a:prstGeom>
              </p:spPr>
            </p:pic>
          </mc:Fallback>
        </mc:AlternateContent>
      </p:grpSp>
      <p:grpSp>
        <p:nvGrpSpPr>
          <p:cNvPr id="68" name="Group 67">
            <a:extLst>
              <a:ext uri="{FF2B5EF4-FFF2-40B4-BE49-F238E27FC236}">
                <a16:creationId xmlns:a16="http://schemas.microsoft.com/office/drawing/2014/main" id="{3B4C8314-3A47-4BEF-A38C-647987877731}"/>
              </a:ext>
            </a:extLst>
          </p:cNvPr>
          <p:cNvGrpSpPr/>
          <p:nvPr/>
        </p:nvGrpSpPr>
        <p:grpSpPr>
          <a:xfrm>
            <a:off x="3462033" y="1311508"/>
            <a:ext cx="2045160" cy="630720"/>
            <a:chOff x="3462033" y="1311508"/>
            <a:chExt cx="2045160" cy="630720"/>
          </a:xfrm>
        </p:grpSpPr>
        <mc:AlternateContent xmlns:mc="http://schemas.openxmlformats.org/markup-compatibility/2006">
          <mc:Choice xmlns:p14="http://schemas.microsoft.com/office/powerpoint/2010/main" Requires="p14">
            <p:contentPart p14:bwMode="auto" r:id="rId52">
              <p14:nvContentPartPr>
                <p14:cNvPr id="55" name="Ink 54">
                  <a:extLst>
                    <a:ext uri="{FF2B5EF4-FFF2-40B4-BE49-F238E27FC236}">
                      <a16:creationId xmlns:a16="http://schemas.microsoft.com/office/drawing/2014/main" id="{BB725319-FCD0-48CA-AC48-52C5DAB19682}"/>
                    </a:ext>
                  </a:extLst>
                </p14:cNvPr>
                <p14:cNvContentPartPr/>
                <p14:nvPr/>
              </p14:nvContentPartPr>
              <p14:xfrm>
                <a:off x="3462033" y="1311508"/>
                <a:ext cx="1769400" cy="313560"/>
              </p14:xfrm>
            </p:contentPart>
          </mc:Choice>
          <mc:Fallback>
            <p:pic>
              <p:nvPicPr>
                <p:cNvPr id="55" name="Ink 54">
                  <a:extLst>
                    <a:ext uri="{FF2B5EF4-FFF2-40B4-BE49-F238E27FC236}">
                      <a16:creationId xmlns:a16="http://schemas.microsoft.com/office/drawing/2014/main" id="{BB725319-FCD0-48CA-AC48-52C5DAB19682}"/>
                    </a:ext>
                  </a:extLst>
                </p:cNvPr>
                <p:cNvPicPr/>
                <p:nvPr/>
              </p:nvPicPr>
              <p:blipFill>
                <a:blip r:embed="rId53"/>
                <a:stretch>
                  <a:fillRect/>
                </a:stretch>
              </p:blipFill>
              <p:spPr>
                <a:xfrm>
                  <a:off x="3453033" y="1302508"/>
                  <a:ext cx="178704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6" name="Ink 55">
                  <a:extLst>
                    <a:ext uri="{FF2B5EF4-FFF2-40B4-BE49-F238E27FC236}">
                      <a16:creationId xmlns:a16="http://schemas.microsoft.com/office/drawing/2014/main" id="{8E41CA59-4591-4583-9B76-8E29F5C47BC1}"/>
                    </a:ext>
                  </a:extLst>
                </p14:cNvPr>
                <p14:cNvContentPartPr/>
                <p14:nvPr/>
              </p14:nvContentPartPr>
              <p14:xfrm>
                <a:off x="3728433" y="1639828"/>
                <a:ext cx="1202040" cy="144720"/>
              </p14:xfrm>
            </p:contentPart>
          </mc:Choice>
          <mc:Fallback>
            <p:pic>
              <p:nvPicPr>
                <p:cNvPr id="56" name="Ink 55">
                  <a:extLst>
                    <a:ext uri="{FF2B5EF4-FFF2-40B4-BE49-F238E27FC236}">
                      <a16:creationId xmlns:a16="http://schemas.microsoft.com/office/drawing/2014/main" id="{8E41CA59-4591-4583-9B76-8E29F5C47BC1}"/>
                    </a:ext>
                  </a:extLst>
                </p:cNvPr>
                <p:cNvPicPr/>
                <p:nvPr/>
              </p:nvPicPr>
              <p:blipFill>
                <a:blip r:embed="rId55"/>
                <a:stretch>
                  <a:fillRect/>
                </a:stretch>
              </p:blipFill>
              <p:spPr>
                <a:xfrm>
                  <a:off x="3719433" y="1631188"/>
                  <a:ext cx="12196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8" name="Ink 57">
                  <a:extLst>
                    <a:ext uri="{FF2B5EF4-FFF2-40B4-BE49-F238E27FC236}">
                      <a16:creationId xmlns:a16="http://schemas.microsoft.com/office/drawing/2014/main" id="{094225A8-E441-470D-9565-7EE0C15880EC}"/>
                    </a:ext>
                  </a:extLst>
                </p14:cNvPr>
                <p14:cNvContentPartPr/>
                <p14:nvPr/>
              </p14:nvContentPartPr>
              <p14:xfrm>
                <a:off x="3797553" y="1455508"/>
                <a:ext cx="250560" cy="25560"/>
              </p14:xfrm>
            </p:contentPart>
          </mc:Choice>
          <mc:Fallback>
            <p:pic>
              <p:nvPicPr>
                <p:cNvPr id="58" name="Ink 57">
                  <a:extLst>
                    <a:ext uri="{FF2B5EF4-FFF2-40B4-BE49-F238E27FC236}">
                      <a16:creationId xmlns:a16="http://schemas.microsoft.com/office/drawing/2014/main" id="{094225A8-E441-470D-9565-7EE0C15880EC}"/>
                    </a:ext>
                  </a:extLst>
                </p:cNvPr>
                <p:cNvPicPr/>
                <p:nvPr/>
              </p:nvPicPr>
              <p:blipFill>
                <a:blip r:embed="rId57"/>
                <a:stretch>
                  <a:fillRect/>
                </a:stretch>
              </p:blipFill>
              <p:spPr>
                <a:xfrm>
                  <a:off x="3788553" y="1446508"/>
                  <a:ext cx="2682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9" name="Ink 58">
                  <a:extLst>
                    <a:ext uri="{FF2B5EF4-FFF2-40B4-BE49-F238E27FC236}">
                      <a16:creationId xmlns:a16="http://schemas.microsoft.com/office/drawing/2014/main" id="{72F0B334-8EB9-423C-AD26-7CA7443901FF}"/>
                    </a:ext>
                  </a:extLst>
                </p14:cNvPr>
                <p14:cNvContentPartPr/>
                <p14:nvPr/>
              </p14:nvContentPartPr>
              <p14:xfrm>
                <a:off x="3967833" y="1482148"/>
                <a:ext cx="360" cy="190080"/>
              </p14:xfrm>
            </p:contentPart>
          </mc:Choice>
          <mc:Fallback>
            <p:pic>
              <p:nvPicPr>
                <p:cNvPr id="59" name="Ink 58">
                  <a:extLst>
                    <a:ext uri="{FF2B5EF4-FFF2-40B4-BE49-F238E27FC236}">
                      <a16:creationId xmlns:a16="http://schemas.microsoft.com/office/drawing/2014/main" id="{72F0B334-8EB9-423C-AD26-7CA7443901FF}"/>
                    </a:ext>
                  </a:extLst>
                </p:cNvPr>
                <p:cNvPicPr/>
                <p:nvPr/>
              </p:nvPicPr>
              <p:blipFill>
                <a:blip r:embed="rId59"/>
                <a:stretch>
                  <a:fillRect/>
                </a:stretch>
              </p:blipFill>
              <p:spPr>
                <a:xfrm>
                  <a:off x="3958833" y="1473508"/>
                  <a:ext cx="1800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60" name="Ink 59">
                  <a:extLst>
                    <a:ext uri="{FF2B5EF4-FFF2-40B4-BE49-F238E27FC236}">
                      <a16:creationId xmlns:a16="http://schemas.microsoft.com/office/drawing/2014/main" id="{A25459B5-A559-47C9-A81A-60C2D358D6A4}"/>
                    </a:ext>
                  </a:extLst>
                </p14:cNvPr>
                <p14:cNvContentPartPr/>
                <p14:nvPr/>
              </p14:nvContentPartPr>
              <p14:xfrm>
                <a:off x="4144593" y="1375588"/>
                <a:ext cx="54720" cy="242280"/>
              </p14:xfrm>
            </p:contentPart>
          </mc:Choice>
          <mc:Fallback>
            <p:pic>
              <p:nvPicPr>
                <p:cNvPr id="60" name="Ink 59">
                  <a:extLst>
                    <a:ext uri="{FF2B5EF4-FFF2-40B4-BE49-F238E27FC236}">
                      <a16:creationId xmlns:a16="http://schemas.microsoft.com/office/drawing/2014/main" id="{A25459B5-A559-47C9-A81A-60C2D358D6A4}"/>
                    </a:ext>
                  </a:extLst>
                </p:cNvPr>
                <p:cNvPicPr/>
                <p:nvPr/>
              </p:nvPicPr>
              <p:blipFill>
                <a:blip r:embed="rId61"/>
                <a:stretch>
                  <a:fillRect/>
                </a:stretch>
              </p:blipFill>
              <p:spPr>
                <a:xfrm>
                  <a:off x="4135593" y="1366948"/>
                  <a:ext cx="723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1" name="Ink 60">
                  <a:extLst>
                    <a:ext uri="{FF2B5EF4-FFF2-40B4-BE49-F238E27FC236}">
                      <a16:creationId xmlns:a16="http://schemas.microsoft.com/office/drawing/2014/main" id="{0C2859AA-C19E-4A91-929D-6E9B98289B40}"/>
                    </a:ext>
                  </a:extLst>
                </p14:cNvPr>
                <p14:cNvContentPartPr/>
                <p14:nvPr/>
              </p14:nvContentPartPr>
              <p14:xfrm>
                <a:off x="4110753" y="1392868"/>
                <a:ext cx="171360" cy="276480"/>
              </p14:xfrm>
            </p:contentPart>
          </mc:Choice>
          <mc:Fallback>
            <p:pic>
              <p:nvPicPr>
                <p:cNvPr id="61" name="Ink 60">
                  <a:extLst>
                    <a:ext uri="{FF2B5EF4-FFF2-40B4-BE49-F238E27FC236}">
                      <a16:creationId xmlns:a16="http://schemas.microsoft.com/office/drawing/2014/main" id="{0C2859AA-C19E-4A91-929D-6E9B98289B40}"/>
                    </a:ext>
                  </a:extLst>
                </p:cNvPr>
                <p:cNvPicPr/>
                <p:nvPr/>
              </p:nvPicPr>
              <p:blipFill>
                <a:blip r:embed="rId63"/>
                <a:stretch>
                  <a:fillRect/>
                </a:stretch>
              </p:blipFill>
              <p:spPr>
                <a:xfrm>
                  <a:off x="4101753" y="1384228"/>
                  <a:ext cx="18900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3" name="Ink 62">
                  <a:extLst>
                    <a:ext uri="{FF2B5EF4-FFF2-40B4-BE49-F238E27FC236}">
                      <a16:creationId xmlns:a16="http://schemas.microsoft.com/office/drawing/2014/main" id="{4F1F2197-4F40-47B0-ACF2-639227C75FA8}"/>
                    </a:ext>
                  </a:extLst>
                </p14:cNvPr>
                <p14:cNvContentPartPr/>
                <p14:nvPr/>
              </p14:nvContentPartPr>
              <p14:xfrm>
                <a:off x="4367433" y="1339588"/>
                <a:ext cx="284760" cy="240840"/>
              </p14:xfrm>
            </p:contentPart>
          </mc:Choice>
          <mc:Fallback>
            <p:pic>
              <p:nvPicPr>
                <p:cNvPr id="63" name="Ink 62">
                  <a:extLst>
                    <a:ext uri="{FF2B5EF4-FFF2-40B4-BE49-F238E27FC236}">
                      <a16:creationId xmlns:a16="http://schemas.microsoft.com/office/drawing/2014/main" id="{4F1F2197-4F40-47B0-ACF2-639227C75FA8}"/>
                    </a:ext>
                  </a:extLst>
                </p:cNvPr>
                <p:cNvPicPr/>
                <p:nvPr/>
              </p:nvPicPr>
              <p:blipFill>
                <a:blip r:embed="rId65"/>
                <a:stretch>
                  <a:fillRect/>
                </a:stretch>
              </p:blipFill>
              <p:spPr>
                <a:xfrm>
                  <a:off x="4358793" y="1330588"/>
                  <a:ext cx="30240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5" name="Ink 64">
                  <a:extLst>
                    <a:ext uri="{FF2B5EF4-FFF2-40B4-BE49-F238E27FC236}">
                      <a16:creationId xmlns:a16="http://schemas.microsoft.com/office/drawing/2014/main" id="{CAFDF899-CA37-4FB3-B868-1579425639EC}"/>
                    </a:ext>
                  </a:extLst>
                </p14:cNvPr>
                <p14:cNvContentPartPr/>
                <p14:nvPr/>
              </p14:nvContentPartPr>
              <p14:xfrm>
                <a:off x="5219913" y="1357948"/>
                <a:ext cx="56160" cy="142560"/>
              </p14:xfrm>
            </p:contentPart>
          </mc:Choice>
          <mc:Fallback>
            <p:pic>
              <p:nvPicPr>
                <p:cNvPr id="65" name="Ink 64">
                  <a:extLst>
                    <a:ext uri="{FF2B5EF4-FFF2-40B4-BE49-F238E27FC236}">
                      <a16:creationId xmlns:a16="http://schemas.microsoft.com/office/drawing/2014/main" id="{CAFDF899-CA37-4FB3-B868-1579425639EC}"/>
                    </a:ext>
                  </a:extLst>
                </p:cNvPr>
                <p:cNvPicPr/>
                <p:nvPr/>
              </p:nvPicPr>
              <p:blipFill>
                <a:blip r:embed="rId67"/>
                <a:stretch>
                  <a:fillRect/>
                </a:stretch>
              </p:blipFill>
              <p:spPr>
                <a:xfrm>
                  <a:off x="5210913" y="1348948"/>
                  <a:ext cx="7380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6" name="Ink 65">
                  <a:extLst>
                    <a:ext uri="{FF2B5EF4-FFF2-40B4-BE49-F238E27FC236}">
                      <a16:creationId xmlns:a16="http://schemas.microsoft.com/office/drawing/2014/main" id="{441C0260-285D-462F-BA7D-08B1654C61F1}"/>
                    </a:ext>
                  </a:extLst>
                </p14:cNvPr>
                <p14:cNvContentPartPr/>
                <p14:nvPr/>
              </p14:nvContentPartPr>
              <p14:xfrm>
                <a:off x="4944153" y="1695268"/>
                <a:ext cx="563040" cy="246960"/>
              </p14:xfrm>
            </p:contentPart>
          </mc:Choice>
          <mc:Fallback>
            <p:pic>
              <p:nvPicPr>
                <p:cNvPr id="66" name="Ink 65">
                  <a:extLst>
                    <a:ext uri="{FF2B5EF4-FFF2-40B4-BE49-F238E27FC236}">
                      <a16:creationId xmlns:a16="http://schemas.microsoft.com/office/drawing/2014/main" id="{441C0260-285D-462F-BA7D-08B1654C61F1}"/>
                    </a:ext>
                  </a:extLst>
                </p:cNvPr>
                <p:cNvPicPr/>
                <p:nvPr/>
              </p:nvPicPr>
              <p:blipFill>
                <a:blip r:embed="rId69"/>
                <a:stretch>
                  <a:fillRect/>
                </a:stretch>
              </p:blipFill>
              <p:spPr>
                <a:xfrm>
                  <a:off x="4935513" y="1686628"/>
                  <a:ext cx="58068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7" name="Ink 66">
                  <a:extLst>
                    <a:ext uri="{FF2B5EF4-FFF2-40B4-BE49-F238E27FC236}">
                      <a16:creationId xmlns:a16="http://schemas.microsoft.com/office/drawing/2014/main" id="{C5D54B58-46C0-4F99-B699-19A4812E5B4C}"/>
                    </a:ext>
                  </a:extLst>
                </p14:cNvPr>
                <p14:cNvContentPartPr/>
                <p14:nvPr/>
              </p14:nvContentPartPr>
              <p14:xfrm>
                <a:off x="5264193" y="1331308"/>
                <a:ext cx="236880" cy="456120"/>
              </p14:xfrm>
            </p:contentPart>
          </mc:Choice>
          <mc:Fallback>
            <p:pic>
              <p:nvPicPr>
                <p:cNvPr id="67" name="Ink 66">
                  <a:extLst>
                    <a:ext uri="{FF2B5EF4-FFF2-40B4-BE49-F238E27FC236}">
                      <a16:creationId xmlns:a16="http://schemas.microsoft.com/office/drawing/2014/main" id="{C5D54B58-46C0-4F99-B699-19A4812E5B4C}"/>
                    </a:ext>
                  </a:extLst>
                </p:cNvPr>
                <p:cNvPicPr/>
                <p:nvPr/>
              </p:nvPicPr>
              <p:blipFill>
                <a:blip r:embed="rId71"/>
                <a:stretch>
                  <a:fillRect/>
                </a:stretch>
              </p:blipFill>
              <p:spPr>
                <a:xfrm>
                  <a:off x="5255553" y="1322308"/>
                  <a:ext cx="254520" cy="473760"/>
                </a:xfrm>
                <a:prstGeom prst="rect">
                  <a:avLst/>
                </a:prstGeom>
              </p:spPr>
            </p:pic>
          </mc:Fallback>
        </mc:AlternateContent>
      </p:grpSp>
      <p:grpSp>
        <p:nvGrpSpPr>
          <p:cNvPr id="72" name="Group 71">
            <a:extLst>
              <a:ext uri="{FF2B5EF4-FFF2-40B4-BE49-F238E27FC236}">
                <a16:creationId xmlns:a16="http://schemas.microsoft.com/office/drawing/2014/main" id="{841616C5-93A5-4AFC-A4E7-782415AEBF7F}"/>
              </a:ext>
            </a:extLst>
          </p:cNvPr>
          <p:cNvGrpSpPr/>
          <p:nvPr/>
        </p:nvGrpSpPr>
        <p:grpSpPr>
          <a:xfrm>
            <a:off x="369633" y="3142468"/>
            <a:ext cx="1800360" cy="799200"/>
            <a:chOff x="369633" y="3142468"/>
            <a:chExt cx="1800360" cy="799200"/>
          </a:xfrm>
        </p:grpSpPr>
        <mc:AlternateContent xmlns:mc="http://schemas.openxmlformats.org/markup-compatibility/2006">
          <mc:Choice xmlns:p14="http://schemas.microsoft.com/office/powerpoint/2010/main" Requires="p14">
            <p:contentPart p14:bwMode="auto" r:id="rId72">
              <p14:nvContentPartPr>
                <p14:cNvPr id="32" name="Ink 31">
                  <a:extLst>
                    <a:ext uri="{FF2B5EF4-FFF2-40B4-BE49-F238E27FC236}">
                      <a16:creationId xmlns:a16="http://schemas.microsoft.com/office/drawing/2014/main" id="{C9F145FB-4159-4AE9-A928-F1B27E6B0C94}"/>
                    </a:ext>
                  </a:extLst>
                </p14:cNvPr>
                <p14:cNvContentPartPr/>
                <p14:nvPr/>
              </p14:nvContentPartPr>
              <p14:xfrm>
                <a:off x="441273" y="3142468"/>
                <a:ext cx="428760" cy="339480"/>
              </p14:xfrm>
            </p:contentPart>
          </mc:Choice>
          <mc:Fallback>
            <p:pic>
              <p:nvPicPr>
                <p:cNvPr id="32" name="Ink 31">
                  <a:extLst>
                    <a:ext uri="{FF2B5EF4-FFF2-40B4-BE49-F238E27FC236}">
                      <a16:creationId xmlns:a16="http://schemas.microsoft.com/office/drawing/2014/main" id="{C9F145FB-4159-4AE9-A928-F1B27E6B0C94}"/>
                    </a:ext>
                  </a:extLst>
                </p:cNvPr>
                <p:cNvPicPr/>
                <p:nvPr/>
              </p:nvPicPr>
              <p:blipFill>
                <a:blip r:embed="rId73"/>
                <a:stretch>
                  <a:fillRect/>
                </a:stretch>
              </p:blipFill>
              <p:spPr>
                <a:xfrm>
                  <a:off x="432273" y="3133468"/>
                  <a:ext cx="44640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3" name="Ink 32">
                  <a:extLst>
                    <a:ext uri="{FF2B5EF4-FFF2-40B4-BE49-F238E27FC236}">
                      <a16:creationId xmlns:a16="http://schemas.microsoft.com/office/drawing/2014/main" id="{90DDCA15-CEC3-4E9C-B866-0EA3AAE1D14D}"/>
                    </a:ext>
                  </a:extLst>
                </p14:cNvPr>
                <p14:cNvContentPartPr/>
                <p14:nvPr/>
              </p14:nvContentPartPr>
              <p14:xfrm>
                <a:off x="369633" y="3665908"/>
                <a:ext cx="208800" cy="275760"/>
              </p14:xfrm>
            </p:contentPart>
          </mc:Choice>
          <mc:Fallback>
            <p:pic>
              <p:nvPicPr>
                <p:cNvPr id="33" name="Ink 32">
                  <a:extLst>
                    <a:ext uri="{FF2B5EF4-FFF2-40B4-BE49-F238E27FC236}">
                      <a16:creationId xmlns:a16="http://schemas.microsoft.com/office/drawing/2014/main" id="{90DDCA15-CEC3-4E9C-B866-0EA3AAE1D14D}"/>
                    </a:ext>
                  </a:extLst>
                </p:cNvPr>
                <p:cNvPicPr/>
                <p:nvPr/>
              </p:nvPicPr>
              <p:blipFill>
                <a:blip r:embed="rId75"/>
                <a:stretch>
                  <a:fillRect/>
                </a:stretch>
              </p:blipFill>
              <p:spPr>
                <a:xfrm>
                  <a:off x="360633" y="3657268"/>
                  <a:ext cx="22644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9" name="Ink 68">
                  <a:extLst>
                    <a:ext uri="{FF2B5EF4-FFF2-40B4-BE49-F238E27FC236}">
                      <a16:creationId xmlns:a16="http://schemas.microsoft.com/office/drawing/2014/main" id="{DE7729D3-AC0F-4CC6-8038-3A0D9D25B107}"/>
                    </a:ext>
                  </a:extLst>
                </p14:cNvPr>
                <p14:cNvContentPartPr/>
                <p14:nvPr/>
              </p14:nvContentPartPr>
              <p14:xfrm>
                <a:off x="931593" y="3247228"/>
                <a:ext cx="1238400" cy="104760"/>
              </p14:xfrm>
            </p:contentPart>
          </mc:Choice>
          <mc:Fallback>
            <p:pic>
              <p:nvPicPr>
                <p:cNvPr id="69" name="Ink 68">
                  <a:extLst>
                    <a:ext uri="{FF2B5EF4-FFF2-40B4-BE49-F238E27FC236}">
                      <a16:creationId xmlns:a16="http://schemas.microsoft.com/office/drawing/2014/main" id="{DE7729D3-AC0F-4CC6-8038-3A0D9D25B107}"/>
                    </a:ext>
                  </a:extLst>
                </p:cNvPr>
                <p:cNvPicPr/>
                <p:nvPr/>
              </p:nvPicPr>
              <p:blipFill>
                <a:blip r:embed="rId77"/>
                <a:stretch>
                  <a:fillRect/>
                </a:stretch>
              </p:blipFill>
              <p:spPr>
                <a:xfrm>
                  <a:off x="922953" y="3238588"/>
                  <a:ext cx="125604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0" name="Ink 69">
                  <a:extLst>
                    <a:ext uri="{FF2B5EF4-FFF2-40B4-BE49-F238E27FC236}">
                      <a16:creationId xmlns:a16="http://schemas.microsoft.com/office/drawing/2014/main" id="{565C72CD-62BC-4DEC-8A8A-8A478AF616D6}"/>
                    </a:ext>
                  </a:extLst>
                </p14:cNvPr>
                <p14:cNvContentPartPr/>
                <p14:nvPr/>
              </p14:nvContentPartPr>
              <p14:xfrm>
                <a:off x="1313553" y="3399868"/>
                <a:ext cx="352800" cy="360"/>
              </p14:xfrm>
            </p:contentPart>
          </mc:Choice>
          <mc:Fallback>
            <p:pic>
              <p:nvPicPr>
                <p:cNvPr id="70" name="Ink 69">
                  <a:extLst>
                    <a:ext uri="{FF2B5EF4-FFF2-40B4-BE49-F238E27FC236}">
                      <a16:creationId xmlns:a16="http://schemas.microsoft.com/office/drawing/2014/main" id="{565C72CD-62BC-4DEC-8A8A-8A478AF616D6}"/>
                    </a:ext>
                  </a:extLst>
                </p:cNvPr>
                <p:cNvPicPr/>
                <p:nvPr/>
              </p:nvPicPr>
              <p:blipFill>
                <a:blip r:embed="rId79"/>
                <a:stretch>
                  <a:fillRect/>
                </a:stretch>
              </p:blipFill>
              <p:spPr>
                <a:xfrm>
                  <a:off x="1304913" y="3390868"/>
                  <a:ext cx="370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1" name="Ink 70">
                  <a:extLst>
                    <a:ext uri="{FF2B5EF4-FFF2-40B4-BE49-F238E27FC236}">
                      <a16:creationId xmlns:a16="http://schemas.microsoft.com/office/drawing/2014/main" id="{C93A1DDE-3F9E-4C0F-B31C-F901796C235A}"/>
                    </a:ext>
                  </a:extLst>
                </p14:cNvPr>
                <p14:cNvContentPartPr/>
                <p14:nvPr/>
              </p14:nvContentPartPr>
              <p14:xfrm>
                <a:off x="1535673" y="3408508"/>
                <a:ext cx="360" cy="240120"/>
              </p14:xfrm>
            </p:contentPart>
          </mc:Choice>
          <mc:Fallback>
            <p:pic>
              <p:nvPicPr>
                <p:cNvPr id="71" name="Ink 70">
                  <a:extLst>
                    <a:ext uri="{FF2B5EF4-FFF2-40B4-BE49-F238E27FC236}">
                      <a16:creationId xmlns:a16="http://schemas.microsoft.com/office/drawing/2014/main" id="{C93A1DDE-3F9E-4C0F-B31C-F901796C235A}"/>
                    </a:ext>
                  </a:extLst>
                </p:cNvPr>
                <p:cNvPicPr/>
                <p:nvPr/>
              </p:nvPicPr>
              <p:blipFill>
                <a:blip r:embed="rId81"/>
                <a:stretch>
                  <a:fillRect/>
                </a:stretch>
              </p:blipFill>
              <p:spPr>
                <a:xfrm>
                  <a:off x="1526673" y="3399868"/>
                  <a:ext cx="18000" cy="257760"/>
                </a:xfrm>
                <a:prstGeom prst="rect">
                  <a:avLst/>
                </a:prstGeom>
              </p:spPr>
            </p:pic>
          </mc:Fallback>
        </mc:AlternateContent>
      </p:grpSp>
      <p:grpSp>
        <p:nvGrpSpPr>
          <p:cNvPr id="77" name="Group 76">
            <a:extLst>
              <a:ext uri="{FF2B5EF4-FFF2-40B4-BE49-F238E27FC236}">
                <a16:creationId xmlns:a16="http://schemas.microsoft.com/office/drawing/2014/main" id="{05821563-A39D-4BF7-A24B-57C88BE117FE}"/>
              </a:ext>
            </a:extLst>
          </p:cNvPr>
          <p:cNvGrpSpPr/>
          <p:nvPr/>
        </p:nvGrpSpPr>
        <p:grpSpPr>
          <a:xfrm>
            <a:off x="425793" y="2071468"/>
            <a:ext cx="386280" cy="946800"/>
            <a:chOff x="425793" y="2071468"/>
            <a:chExt cx="386280" cy="946800"/>
          </a:xfrm>
        </p:grpSpPr>
        <mc:AlternateContent xmlns:mc="http://schemas.openxmlformats.org/markup-compatibility/2006">
          <mc:Choice xmlns:p14="http://schemas.microsoft.com/office/powerpoint/2010/main" Requires="p14">
            <p:contentPart p14:bwMode="auto" r:id="rId82">
              <p14:nvContentPartPr>
                <p14:cNvPr id="73" name="Ink 72">
                  <a:extLst>
                    <a:ext uri="{FF2B5EF4-FFF2-40B4-BE49-F238E27FC236}">
                      <a16:creationId xmlns:a16="http://schemas.microsoft.com/office/drawing/2014/main" id="{63ACA000-0A0A-4821-9D65-D0E674CBE390}"/>
                    </a:ext>
                  </a:extLst>
                </p14:cNvPr>
                <p14:cNvContentPartPr/>
                <p14:nvPr/>
              </p14:nvContentPartPr>
              <p14:xfrm>
                <a:off x="681393" y="2071468"/>
                <a:ext cx="130680" cy="946800"/>
              </p14:xfrm>
            </p:contentPart>
          </mc:Choice>
          <mc:Fallback>
            <p:pic>
              <p:nvPicPr>
                <p:cNvPr id="73" name="Ink 72">
                  <a:extLst>
                    <a:ext uri="{FF2B5EF4-FFF2-40B4-BE49-F238E27FC236}">
                      <a16:creationId xmlns:a16="http://schemas.microsoft.com/office/drawing/2014/main" id="{63ACA000-0A0A-4821-9D65-D0E674CBE390}"/>
                    </a:ext>
                  </a:extLst>
                </p:cNvPr>
                <p:cNvPicPr/>
                <p:nvPr/>
              </p:nvPicPr>
              <p:blipFill>
                <a:blip r:embed="rId83"/>
                <a:stretch>
                  <a:fillRect/>
                </a:stretch>
              </p:blipFill>
              <p:spPr>
                <a:xfrm>
                  <a:off x="672393" y="2062828"/>
                  <a:ext cx="148320" cy="9644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4" name="Ink 73">
                  <a:extLst>
                    <a:ext uri="{FF2B5EF4-FFF2-40B4-BE49-F238E27FC236}">
                      <a16:creationId xmlns:a16="http://schemas.microsoft.com/office/drawing/2014/main" id="{C26E7654-0506-4DE4-BE48-8A9162175C7B}"/>
                    </a:ext>
                  </a:extLst>
                </p14:cNvPr>
                <p14:cNvContentPartPr/>
                <p14:nvPr/>
              </p14:nvContentPartPr>
              <p14:xfrm>
                <a:off x="452073" y="2423548"/>
                <a:ext cx="63720" cy="194760"/>
              </p14:xfrm>
            </p:contentPart>
          </mc:Choice>
          <mc:Fallback>
            <p:pic>
              <p:nvPicPr>
                <p:cNvPr id="74" name="Ink 73">
                  <a:extLst>
                    <a:ext uri="{FF2B5EF4-FFF2-40B4-BE49-F238E27FC236}">
                      <a16:creationId xmlns:a16="http://schemas.microsoft.com/office/drawing/2014/main" id="{C26E7654-0506-4DE4-BE48-8A9162175C7B}"/>
                    </a:ext>
                  </a:extLst>
                </p:cNvPr>
                <p:cNvPicPr/>
                <p:nvPr/>
              </p:nvPicPr>
              <p:blipFill>
                <a:blip r:embed="rId85"/>
                <a:stretch>
                  <a:fillRect/>
                </a:stretch>
              </p:blipFill>
              <p:spPr>
                <a:xfrm>
                  <a:off x="443433" y="2414548"/>
                  <a:ext cx="8136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76" name="Ink 75">
                  <a:extLst>
                    <a:ext uri="{FF2B5EF4-FFF2-40B4-BE49-F238E27FC236}">
                      <a16:creationId xmlns:a16="http://schemas.microsoft.com/office/drawing/2014/main" id="{D83A705B-890D-475F-B3DE-8F8374A12586}"/>
                    </a:ext>
                  </a:extLst>
                </p14:cNvPr>
                <p14:cNvContentPartPr/>
                <p14:nvPr/>
              </p14:nvContentPartPr>
              <p14:xfrm>
                <a:off x="425793" y="2367748"/>
                <a:ext cx="180720" cy="260640"/>
              </p14:xfrm>
            </p:contentPart>
          </mc:Choice>
          <mc:Fallback>
            <p:pic>
              <p:nvPicPr>
                <p:cNvPr id="76" name="Ink 75">
                  <a:extLst>
                    <a:ext uri="{FF2B5EF4-FFF2-40B4-BE49-F238E27FC236}">
                      <a16:creationId xmlns:a16="http://schemas.microsoft.com/office/drawing/2014/main" id="{D83A705B-890D-475F-B3DE-8F8374A12586}"/>
                    </a:ext>
                  </a:extLst>
                </p:cNvPr>
                <p:cNvPicPr/>
                <p:nvPr/>
              </p:nvPicPr>
              <p:blipFill>
                <a:blip r:embed="rId87"/>
                <a:stretch>
                  <a:fillRect/>
                </a:stretch>
              </p:blipFill>
              <p:spPr>
                <a:xfrm>
                  <a:off x="417153" y="2358748"/>
                  <a:ext cx="198360" cy="278280"/>
                </a:xfrm>
                <a:prstGeom prst="rect">
                  <a:avLst/>
                </a:prstGeom>
              </p:spPr>
            </p:pic>
          </mc:Fallback>
        </mc:AlternateContent>
      </p:grpSp>
      <p:grpSp>
        <p:nvGrpSpPr>
          <p:cNvPr id="81" name="Group 80">
            <a:extLst>
              <a:ext uri="{FF2B5EF4-FFF2-40B4-BE49-F238E27FC236}">
                <a16:creationId xmlns:a16="http://schemas.microsoft.com/office/drawing/2014/main" id="{199029CD-C550-44D8-8529-87E5EAD773CF}"/>
              </a:ext>
            </a:extLst>
          </p:cNvPr>
          <p:cNvGrpSpPr/>
          <p:nvPr/>
        </p:nvGrpSpPr>
        <p:grpSpPr>
          <a:xfrm>
            <a:off x="7305753" y="3292588"/>
            <a:ext cx="622080" cy="309240"/>
            <a:chOff x="7305753" y="3292588"/>
            <a:chExt cx="622080" cy="309240"/>
          </a:xfrm>
        </p:grpSpPr>
        <mc:AlternateContent xmlns:mc="http://schemas.openxmlformats.org/markup-compatibility/2006">
          <mc:Choice xmlns:p14="http://schemas.microsoft.com/office/powerpoint/2010/main" Requires="p14">
            <p:contentPart p14:bwMode="auto" r:id="rId88">
              <p14:nvContentPartPr>
                <p14:cNvPr id="78" name="Ink 77">
                  <a:extLst>
                    <a:ext uri="{FF2B5EF4-FFF2-40B4-BE49-F238E27FC236}">
                      <a16:creationId xmlns:a16="http://schemas.microsoft.com/office/drawing/2014/main" id="{C989136A-85CE-44D1-8FFD-78F5BB0D823C}"/>
                    </a:ext>
                  </a:extLst>
                </p14:cNvPr>
                <p14:cNvContentPartPr/>
                <p14:nvPr/>
              </p14:nvContentPartPr>
              <p14:xfrm>
                <a:off x="7305753" y="3292588"/>
                <a:ext cx="469800" cy="196560"/>
              </p14:xfrm>
            </p:contentPart>
          </mc:Choice>
          <mc:Fallback>
            <p:pic>
              <p:nvPicPr>
                <p:cNvPr id="78" name="Ink 77">
                  <a:extLst>
                    <a:ext uri="{FF2B5EF4-FFF2-40B4-BE49-F238E27FC236}">
                      <a16:creationId xmlns:a16="http://schemas.microsoft.com/office/drawing/2014/main" id="{C989136A-85CE-44D1-8FFD-78F5BB0D823C}"/>
                    </a:ext>
                  </a:extLst>
                </p:cNvPr>
                <p:cNvPicPr/>
                <p:nvPr/>
              </p:nvPicPr>
              <p:blipFill>
                <a:blip r:embed="rId89"/>
                <a:stretch>
                  <a:fillRect/>
                </a:stretch>
              </p:blipFill>
              <p:spPr>
                <a:xfrm>
                  <a:off x="7297113" y="3283588"/>
                  <a:ext cx="48744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79" name="Ink 78">
                  <a:extLst>
                    <a:ext uri="{FF2B5EF4-FFF2-40B4-BE49-F238E27FC236}">
                      <a16:creationId xmlns:a16="http://schemas.microsoft.com/office/drawing/2014/main" id="{57236A4E-1A01-4A9C-8DF2-280BD1C4C7FD}"/>
                    </a:ext>
                  </a:extLst>
                </p14:cNvPr>
                <p14:cNvContentPartPr/>
                <p14:nvPr/>
              </p14:nvContentPartPr>
              <p14:xfrm>
                <a:off x="7734153" y="3372868"/>
                <a:ext cx="193680" cy="101160"/>
              </p14:xfrm>
            </p:contentPart>
          </mc:Choice>
          <mc:Fallback>
            <p:pic>
              <p:nvPicPr>
                <p:cNvPr id="79" name="Ink 78">
                  <a:extLst>
                    <a:ext uri="{FF2B5EF4-FFF2-40B4-BE49-F238E27FC236}">
                      <a16:creationId xmlns:a16="http://schemas.microsoft.com/office/drawing/2014/main" id="{57236A4E-1A01-4A9C-8DF2-280BD1C4C7FD}"/>
                    </a:ext>
                  </a:extLst>
                </p:cNvPr>
                <p:cNvPicPr/>
                <p:nvPr/>
              </p:nvPicPr>
              <p:blipFill>
                <a:blip r:embed="rId91"/>
                <a:stretch>
                  <a:fillRect/>
                </a:stretch>
              </p:blipFill>
              <p:spPr>
                <a:xfrm>
                  <a:off x="7725153" y="3364228"/>
                  <a:ext cx="2113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0" name="Ink 79">
                  <a:extLst>
                    <a:ext uri="{FF2B5EF4-FFF2-40B4-BE49-F238E27FC236}">
                      <a16:creationId xmlns:a16="http://schemas.microsoft.com/office/drawing/2014/main" id="{B2312336-F5EB-4F2A-9D4D-420E7C40A815}"/>
                    </a:ext>
                  </a:extLst>
                </p14:cNvPr>
                <p14:cNvContentPartPr/>
                <p14:nvPr/>
              </p14:nvContentPartPr>
              <p14:xfrm>
                <a:off x="7767633" y="3468988"/>
                <a:ext cx="80640" cy="132840"/>
              </p14:xfrm>
            </p:contentPart>
          </mc:Choice>
          <mc:Fallback>
            <p:pic>
              <p:nvPicPr>
                <p:cNvPr id="80" name="Ink 79">
                  <a:extLst>
                    <a:ext uri="{FF2B5EF4-FFF2-40B4-BE49-F238E27FC236}">
                      <a16:creationId xmlns:a16="http://schemas.microsoft.com/office/drawing/2014/main" id="{B2312336-F5EB-4F2A-9D4D-420E7C40A815}"/>
                    </a:ext>
                  </a:extLst>
                </p:cNvPr>
                <p:cNvPicPr/>
                <p:nvPr/>
              </p:nvPicPr>
              <p:blipFill>
                <a:blip r:embed="rId93"/>
                <a:stretch>
                  <a:fillRect/>
                </a:stretch>
              </p:blipFill>
              <p:spPr>
                <a:xfrm>
                  <a:off x="7758993" y="3460348"/>
                  <a:ext cx="98280" cy="150480"/>
                </a:xfrm>
                <a:prstGeom prst="rect">
                  <a:avLst/>
                </a:prstGeom>
              </p:spPr>
            </p:pic>
          </mc:Fallback>
        </mc:AlternateContent>
      </p:grpSp>
      <p:grpSp>
        <p:nvGrpSpPr>
          <p:cNvPr id="85" name="Group 84">
            <a:extLst>
              <a:ext uri="{FF2B5EF4-FFF2-40B4-BE49-F238E27FC236}">
                <a16:creationId xmlns:a16="http://schemas.microsoft.com/office/drawing/2014/main" id="{3D3548C0-C08C-4BCE-A5F4-7EE2169A6E27}"/>
              </a:ext>
            </a:extLst>
          </p:cNvPr>
          <p:cNvGrpSpPr/>
          <p:nvPr/>
        </p:nvGrpSpPr>
        <p:grpSpPr>
          <a:xfrm>
            <a:off x="6367593" y="2554948"/>
            <a:ext cx="547560" cy="676800"/>
            <a:chOff x="6367593" y="2554948"/>
            <a:chExt cx="547560" cy="676800"/>
          </a:xfrm>
        </p:grpSpPr>
        <mc:AlternateContent xmlns:mc="http://schemas.openxmlformats.org/markup-compatibility/2006">
          <mc:Choice xmlns:p14="http://schemas.microsoft.com/office/powerpoint/2010/main" Requires="p14">
            <p:contentPart p14:bwMode="auto" r:id="rId94">
              <p14:nvContentPartPr>
                <p14:cNvPr id="82" name="Ink 81">
                  <a:extLst>
                    <a:ext uri="{FF2B5EF4-FFF2-40B4-BE49-F238E27FC236}">
                      <a16:creationId xmlns:a16="http://schemas.microsoft.com/office/drawing/2014/main" id="{0DFD8D36-CD81-48DC-8457-F32341B3C874}"/>
                    </a:ext>
                  </a:extLst>
                </p14:cNvPr>
                <p14:cNvContentPartPr/>
                <p14:nvPr/>
              </p14:nvContentPartPr>
              <p14:xfrm>
                <a:off x="6773673" y="2554948"/>
                <a:ext cx="141480" cy="676800"/>
              </p14:xfrm>
            </p:contentPart>
          </mc:Choice>
          <mc:Fallback>
            <p:pic>
              <p:nvPicPr>
                <p:cNvPr id="82" name="Ink 81">
                  <a:extLst>
                    <a:ext uri="{FF2B5EF4-FFF2-40B4-BE49-F238E27FC236}">
                      <a16:creationId xmlns:a16="http://schemas.microsoft.com/office/drawing/2014/main" id="{0DFD8D36-CD81-48DC-8457-F32341B3C874}"/>
                    </a:ext>
                  </a:extLst>
                </p:cNvPr>
                <p:cNvPicPr/>
                <p:nvPr/>
              </p:nvPicPr>
              <p:blipFill>
                <a:blip r:embed="rId95"/>
                <a:stretch>
                  <a:fillRect/>
                </a:stretch>
              </p:blipFill>
              <p:spPr>
                <a:xfrm>
                  <a:off x="6764673" y="2545948"/>
                  <a:ext cx="159120" cy="6944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83" name="Ink 82">
                  <a:extLst>
                    <a:ext uri="{FF2B5EF4-FFF2-40B4-BE49-F238E27FC236}">
                      <a16:creationId xmlns:a16="http://schemas.microsoft.com/office/drawing/2014/main" id="{5C5FF8BE-7453-412D-BA65-FAD0C8ECBE64}"/>
                    </a:ext>
                  </a:extLst>
                </p14:cNvPr>
                <p14:cNvContentPartPr/>
                <p14:nvPr/>
              </p14:nvContentPartPr>
              <p14:xfrm>
                <a:off x="6369753" y="2760508"/>
                <a:ext cx="45720" cy="173880"/>
              </p14:xfrm>
            </p:contentPart>
          </mc:Choice>
          <mc:Fallback>
            <p:pic>
              <p:nvPicPr>
                <p:cNvPr id="83" name="Ink 82">
                  <a:extLst>
                    <a:ext uri="{FF2B5EF4-FFF2-40B4-BE49-F238E27FC236}">
                      <a16:creationId xmlns:a16="http://schemas.microsoft.com/office/drawing/2014/main" id="{5C5FF8BE-7453-412D-BA65-FAD0C8ECBE64}"/>
                    </a:ext>
                  </a:extLst>
                </p:cNvPr>
                <p:cNvPicPr/>
                <p:nvPr/>
              </p:nvPicPr>
              <p:blipFill>
                <a:blip r:embed="rId97"/>
                <a:stretch>
                  <a:fillRect/>
                </a:stretch>
              </p:blipFill>
              <p:spPr>
                <a:xfrm>
                  <a:off x="6361113" y="2751868"/>
                  <a:ext cx="6336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84" name="Ink 83">
                  <a:extLst>
                    <a:ext uri="{FF2B5EF4-FFF2-40B4-BE49-F238E27FC236}">
                      <a16:creationId xmlns:a16="http://schemas.microsoft.com/office/drawing/2014/main" id="{0A216497-51E3-4BAB-AD3E-9ACF9EEBFB1D}"/>
                    </a:ext>
                  </a:extLst>
                </p14:cNvPr>
                <p14:cNvContentPartPr/>
                <p14:nvPr/>
              </p14:nvContentPartPr>
              <p14:xfrm>
                <a:off x="6367593" y="2724148"/>
                <a:ext cx="195840" cy="277200"/>
              </p14:xfrm>
            </p:contentPart>
          </mc:Choice>
          <mc:Fallback>
            <p:pic>
              <p:nvPicPr>
                <p:cNvPr id="84" name="Ink 83">
                  <a:extLst>
                    <a:ext uri="{FF2B5EF4-FFF2-40B4-BE49-F238E27FC236}">
                      <a16:creationId xmlns:a16="http://schemas.microsoft.com/office/drawing/2014/main" id="{0A216497-51E3-4BAB-AD3E-9ACF9EEBFB1D}"/>
                    </a:ext>
                  </a:extLst>
                </p:cNvPr>
                <p:cNvPicPr/>
                <p:nvPr/>
              </p:nvPicPr>
              <p:blipFill>
                <a:blip r:embed="rId99"/>
                <a:stretch>
                  <a:fillRect/>
                </a:stretch>
              </p:blipFill>
              <p:spPr>
                <a:xfrm>
                  <a:off x="6358953" y="2715508"/>
                  <a:ext cx="213480" cy="294840"/>
                </a:xfrm>
                <a:prstGeom prst="rect">
                  <a:avLst/>
                </a:prstGeom>
              </p:spPr>
            </p:pic>
          </mc:Fallback>
        </mc:AlternateContent>
      </p:grpSp>
      <p:grpSp>
        <p:nvGrpSpPr>
          <p:cNvPr id="96" name="Group 95">
            <a:extLst>
              <a:ext uri="{FF2B5EF4-FFF2-40B4-BE49-F238E27FC236}">
                <a16:creationId xmlns:a16="http://schemas.microsoft.com/office/drawing/2014/main" id="{0A33056D-5F6F-4B26-824C-85174023CA2D}"/>
              </a:ext>
            </a:extLst>
          </p:cNvPr>
          <p:cNvGrpSpPr/>
          <p:nvPr/>
        </p:nvGrpSpPr>
        <p:grpSpPr>
          <a:xfrm>
            <a:off x="2341713" y="3626668"/>
            <a:ext cx="1480320" cy="610560"/>
            <a:chOff x="2341713" y="3626668"/>
            <a:chExt cx="1480320" cy="610560"/>
          </a:xfrm>
        </p:grpSpPr>
        <mc:AlternateContent xmlns:mc="http://schemas.openxmlformats.org/markup-compatibility/2006">
          <mc:Choice xmlns:p14="http://schemas.microsoft.com/office/powerpoint/2010/main" Requires="p14">
            <p:contentPart p14:bwMode="auto" r:id="rId100">
              <p14:nvContentPartPr>
                <p14:cNvPr id="86" name="Ink 85">
                  <a:extLst>
                    <a:ext uri="{FF2B5EF4-FFF2-40B4-BE49-F238E27FC236}">
                      <a16:creationId xmlns:a16="http://schemas.microsoft.com/office/drawing/2014/main" id="{92DA2340-049F-40C7-BDAA-590F3EE32C60}"/>
                    </a:ext>
                  </a:extLst>
                </p14:cNvPr>
                <p14:cNvContentPartPr/>
                <p14:nvPr/>
              </p14:nvContentPartPr>
              <p14:xfrm>
                <a:off x="2391033" y="3879388"/>
                <a:ext cx="192240" cy="357840"/>
              </p14:xfrm>
            </p:contentPart>
          </mc:Choice>
          <mc:Fallback>
            <p:pic>
              <p:nvPicPr>
                <p:cNvPr id="86" name="Ink 85">
                  <a:extLst>
                    <a:ext uri="{FF2B5EF4-FFF2-40B4-BE49-F238E27FC236}">
                      <a16:creationId xmlns:a16="http://schemas.microsoft.com/office/drawing/2014/main" id="{92DA2340-049F-40C7-BDAA-590F3EE32C60}"/>
                    </a:ext>
                  </a:extLst>
                </p:cNvPr>
                <p:cNvPicPr/>
                <p:nvPr/>
              </p:nvPicPr>
              <p:blipFill>
                <a:blip r:embed="rId101"/>
                <a:stretch>
                  <a:fillRect/>
                </a:stretch>
              </p:blipFill>
              <p:spPr>
                <a:xfrm>
                  <a:off x="2382033" y="3870388"/>
                  <a:ext cx="20988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87" name="Ink 86">
                  <a:extLst>
                    <a:ext uri="{FF2B5EF4-FFF2-40B4-BE49-F238E27FC236}">
                      <a16:creationId xmlns:a16="http://schemas.microsoft.com/office/drawing/2014/main" id="{57D78A85-7497-49F8-94EF-24598CF7A178}"/>
                    </a:ext>
                  </a:extLst>
                </p14:cNvPr>
                <p14:cNvContentPartPr/>
                <p14:nvPr/>
              </p14:nvContentPartPr>
              <p14:xfrm>
                <a:off x="2565273" y="3912868"/>
                <a:ext cx="148680" cy="270720"/>
              </p14:xfrm>
            </p:contentPart>
          </mc:Choice>
          <mc:Fallback>
            <p:pic>
              <p:nvPicPr>
                <p:cNvPr id="87" name="Ink 86">
                  <a:extLst>
                    <a:ext uri="{FF2B5EF4-FFF2-40B4-BE49-F238E27FC236}">
                      <a16:creationId xmlns:a16="http://schemas.microsoft.com/office/drawing/2014/main" id="{57D78A85-7497-49F8-94EF-24598CF7A178}"/>
                    </a:ext>
                  </a:extLst>
                </p:cNvPr>
                <p:cNvPicPr/>
                <p:nvPr/>
              </p:nvPicPr>
              <p:blipFill>
                <a:blip r:embed="rId103"/>
                <a:stretch>
                  <a:fillRect/>
                </a:stretch>
              </p:blipFill>
              <p:spPr>
                <a:xfrm>
                  <a:off x="2556273" y="3903868"/>
                  <a:ext cx="16632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88" name="Ink 87">
                  <a:extLst>
                    <a:ext uri="{FF2B5EF4-FFF2-40B4-BE49-F238E27FC236}">
                      <a16:creationId xmlns:a16="http://schemas.microsoft.com/office/drawing/2014/main" id="{3C14063F-CA66-4A42-AA71-EDBD7F4F5D61}"/>
                    </a:ext>
                  </a:extLst>
                </p14:cNvPr>
                <p14:cNvContentPartPr/>
                <p14:nvPr/>
              </p14:nvContentPartPr>
              <p14:xfrm>
                <a:off x="2422353" y="4012228"/>
                <a:ext cx="169920" cy="9720"/>
              </p14:xfrm>
            </p:contentPart>
          </mc:Choice>
          <mc:Fallback>
            <p:pic>
              <p:nvPicPr>
                <p:cNvPr id="88" name="Ink 87">
                  <a:extLst>
                    <a:ext uri="{FF2B5EF4-FFF2-40B4-BE49-F238E27FC236}">
                      <a16:creationId xmlns:a16="http://schemas.microsoft.com/office/drawing/2014/main" id="{3C14063F-CA66-4A42-AA71-EDBD7F4F5D61}"/>
                    </a:ext>
                  </a:extLst>
                </p:cNvPr>
                <p:cNvPicPr/>
                <p:nvPr/>
              </p:nvPicPr>
              <p:blipFill>
                <a:blip r:embed="rId105"/>
                <a:stretch>
                  <a:fillRect/>
                </a:stretch>
              </p:blipFill>
              <p:spPr>
                <a:xfrm>
                  <a:off x="2413713" y="4003228"/>
                  <a:ext cx="18756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0" name="Ink 89">
                  <a:extLst>
                    <a:ext uri="{FF2B5EF4-FFF2-40B4-BE49-F238E27FC236}">
                      <a16:creationId xmlns:a16="http://schemas.microsoft.com/office/drawing/2014/main" id="{86013B56-0E4E-4F5B-9331-B09C4695D0CA}"/>
                    </a:ext>
                  </a:extLst>
                </p14:cNvPr>
                <p14:cNvContentPartPr/>
                <p14:nvPr/>
              </p14:nvContentPartPr>
              <p14:xfrm>
                <a:off x="2341713" y="3626668"/>
                <a:ext cx="357840" cy="133560"/>
              </p14:xfrm>
            </p:contentPart>
          </mc:Choice>
          <mc:Fallback>
            <p:pic>
              <p:nvPicPr>
                <p:cNvPr id="90" name="Ink 89">
                  <a:extLst>
                    <a:ext uri="{FF2B5EF4-FFF2-40B4-BE49-F238E27FC236}">
                      <a16:creationId xmlns:a16="http://schemas.microsoft.com/office/drawing/2014/main" id="{86013B56-0E4E-4F5B-9331-B09C4695D0CA}"/>
                    </a:ext>
                  </a:extLst>
                </p:cNvPr>
                <p:cNvPicPr/>
                <p:nvPr/>
              </p:nvPicPr>
              <p:blipFill>
                <a:blip r:embed="rId107"/>
                <a:stretch>
                  <a:fillRect/>
                </a:stretch>
              </p:blipFill>
              <p:spPr>
                <a:xfrm>
                  <a:off x="2333073" y="3618028"/>
                  <a:ext cx="37548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1" name="Ink 90">
                  <a:extLst>
                    <a:ext uri="{FF2B5EF4-FFF2-40B4-BE49-F238E27FC236}">
                      <a16:creationId xmlns:a16="http://schemas.microsoft.com/office/drawing/2014/main" id="{FF634853-9B33-412D-9B4C-1DC1ECD1E739}"/>
                    </a:ext>
                  </a:extLst>
                </p14:cNvPr>
                <p14:cNvContentPartPr/>
                <p14:nvPr/>
              </p14:nvContentPartPr>
              <p14:xfrm>
                <a:off x="2805033" y="3949948"/>
                <a:ext cx="253080" cy="19080"/>
              </p14:xfrm>
            </p:contentPart>
          </mc:Choice>
          <mc:Fallback>
            <p:pic>
              <p:nvPicPr>
                <p:cNvPr id="91" name="Ink 90">
                  <a:extLst>
                    <a:ext uri="{FF2B5EF4-FFF2-40B4-BE49-F238E27FC236}">
                      <a16:creationId xmlns:a16="http://schemas.microsoft.com/office/drawing/2014/main" id="{FF634853-9B33-412D-9B4C-1DC1ECD1E739}"/>
                    </a:ext>
                  </a:extLst>
                </p:cNvPr>
                <p:cNvPicPr/>
                <p:nvPr/>
              </p:nvPicPr>
              <p:blipFill>
                <a:blip r:embed="rId109"/>
                <a:stretch>
                  <a:fillRect/>
                </a:stretch>
              </p:blipFill>
              <p:spPr>
                <a:xfrm>
                  <a:off x="2796393" y="3941308"/>
                  <a:ext cx="2707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2" name="Ink 91">
                  <a:extLst>
                    <a:ext uri="{FF2B5EF4-FFF2-40B4-BE49-F238E27FC236}">
                      <a16:creationId xmlns:a16="http://schemas.microsoft.com/office/drawing/2014/main" id="{46062F6D-F8D7-443A-8EB6-3C37C7B5BF39}"/>
                    </a:ext>
                  </a:extLst>
                </p14:cNvPr>
                <p14:cNvContentPartPr/>
                <p14:nvPr/>
              </p14:nvContentPartPr>
              <p14:xfrm>
                <a:off x="2805033" y="4030228"/>
                <a:ext cx="141480" cy="9720"/>
              </p14:xfrm>
            </p:contentPart>
          </mc:Choice>
          <mc:Fallback>
            <p:pic>
              <p:nvPicPr>
                <p:cNvPr id="92" name="Ink 91">
                  <a:extLst>
                    <a:ext uri="{FF2B5EF4-FFF2-40B4-BE49-F238E27FC236}">
                      <a16:creationId xmlns:a16="http://schemas.microsoft.com/office/drawing/2014/main" id="{46062F6D-F8D7-443A-8EB6-3C37C7B5BF39}"/>
                    </a:ext>
                  </a:extLst>
                </p:cNvPr>
                <p:cNvPicPr/>
                <p:nvPr/>
              </p:nvPicPr>
              <p:blipFill>
                <a:blip r:embed="rId111"/>
                <a:stretch>
                  <a:fillRect/>
                </a:stretch>
              </p:blipFill>
              <p:spPr>
                <a:xfrm>
                  <a:off x="2796393" y="4021228"/>
                  <a:ext cx="15912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4" name="Ink 93">
                  <a:extLst>
                    <a:ext uri="{FF2B5EF4-FFF2-40B4-BE49-F238E27FC236}">
                      <a16:creationId xmlns:a16="http://schemas.microsoft.com/office/drawing/2014/main" id="{451D9BCF-AF89-4B23-97F4-B7F23AC144D8}"/>
                    </a:ext>
                  </a:extLst>
                </p14:cNvPr>
                <p14:cNvContentPartPr/>
                <p14:nvPr/>
              </p14:nvContentPartPr>
              <p14:xfrm>
                <a:off x="3255393" y="3922588"/>
                <a:ext cx="171360" cy="162360"/>
              </p14:xfrm>
            </p:contentPart>
          </mc:Choice>
          <mc:Fallback>
            <p:pic>
              <p:nvPicPr>
                <p:cNvPr id="94" name="Ink 93">
                  <a:extLst>
                    <a:ext uri="{FF2B5EF4-FFF2-40B4-BE49-F238E27FC236}">
                      <a16:creationId xmlns:a16="http://schemas.microsoft.com/office/drawing/2014/main" id="{451D9BCF-AF89-4B23-97F4-B7F23AC144D8}"/>
                    </a:ext>
                  </a:extLst>
                </p:cNvPr>
                <p:cNvPicPr/>
                <p:nvPr/>
              </p:nvPicPr>
              <p:blipFill>
                <a:blip r:embed="rId113"/>
                <a:stretch>
                  <a:fillRect/>
                </a:stretch>
              </p:blipFill>
              <p:spPr>
                <a:xfrm>
                  <a:off x="3246393" y="3913948"/>
                  <a:ext cx="18900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5" name="Ink 94">
                  <a:extLst>
                    <a:ext uri="{FF2B5EF4-FFF2-40B4-BE49-F238E27FC236}">
                      <a16:creationId xmlns:a16="http://schemas.microsoft.com/office/drawing/2014/main" id="{A1B82DC8-84AE-4EAD-9926-45943EA927DE}"/>
                    </a:ext>
                  </a:extLst>
                </p14:cNvPr>
                <p14:cNvContentPartPr/>
                <p14:nvPr/>
              </p14:nvContentPartPr>
              <p14:xfrm>
                <a:off x="3630513" y="3958948"/>
                <a:ext cx="191520" cy="118800"/>
              </p14:xfrm>
            </p:contentPart>
          </mc:Choice>
          <mc:Fallback>
            <p:pic>
              <p:nvPicPr>
                <p:cNvPr id="95" name="Ink 94">
                  <a:extLst>
                    <a:ext uri="{FF2B5EF4-FFF2-40B4-BE49-F238E27FC236}">
                      <a16:creationId xmlns:a16="http://schemas.microsoft.com/office/drawing/2014/main" id="{A1B82DC8-84AE-4EAD-9926-45943EA927DE}"/>
                    </a:ext>
                  </a:extLst>
                </p:cNvPr>
                <p:cNvPicPr/>
                <p:nvPr/>
              </p:nvPicPr>
              <p:blipFill>
                <a:blip r:embed="rId115"/>
                <a:stretch>
                  <a:fillRect/>
                </a:stretch>
              </p:blipFill>
              <p:spPr>
                <a:xfrm>
                  <a:off x="3621873" y="3949948"/>
                  <a:ext cx="209160" cy="136440"/>
                </a:xfrm>
                <a:prstGeom prst="rect">
                  <a:avLst/>
                </a:prstGeom>
              </p:spPr>
            </p:pic>
          </mc:Fallback>
        </mc:AlternateContent>
      </p:grpSp>
      <p:grpSp>
        <p:nvGrpSpPr>
          <p:cNvPr id="110" name="Group 109">
            <a:extLst>
              <a:ext uri="{FF2B5EF4-FFF2-40B4-BE49-F238E27FC236}">
                <a16:creationId xmlns:a16="http://schemas.microsoft.com/office/drawing/2014/main" id="{D923BCA4-C812-4A05-AFD2-CFD17E07556C}"/>
              </a:ext>
            </a:extLst>
          </p:cNvPr>
          <p:cNvGrpSpPr/>
          <p:nvPr/>
        </p:nvGrpSpPr>
        <p:grpSpPr>
          <a:xfrm>
            <a:off x="4047753" y="3789388"/>
            <a:ext cx="1796400" cy="461520"/>
            <a:chOff x="4047753" y="3789388"/>
            <a:chExt cx="1796400" cy="461520"/>
          </a:xfrm>
        </p:grpSpPr>
        <mc:AlternateContent xmlns:mc="http://schemas.openxmlformats.org/markup-compatibility/2006">
          <mc:Choice xmlns:p14="http://schemas.microsoft.com/office/powerpoint/2010/main" Requires="p14">
            <p:contentPart p14:bwMode="auto" r:id="rId116">
              <p14:nvContentPartPr>
                <p14:cNvPr id="97" name="Ink 96">
                  <a:extLst>
                    <a:ext uri="{FF2B5EF4-FFF2-40B4-BE49-F238E27FC236}">
                      <a16:creationId xmlns:a16="http://schemas.microsoft.com/office/drawing/2014/main" id="{B331B61C-5BC0-4C99-9B19-F06B3E81CE15}"/>
                    </a:ext>
                  </a:extLst>
                </p14:cNvPr>
                <p14:cNvContentPartPr/>
                <p14:nvPr/>
              </p14:nvContentPartPr>
              <p14:xfrm>
                <a:off x="4047753" y="3834748"/>
                <a:ext cx="306720" cy="360"/>
              </p14:xfrm>
            </p:contentPart>
          </mc:Choice>
          <mc:Fallback>
            <p:pic>
              <p:nvPicPr>
                <p:cNvPr id="97" name="Ink 96">
                  <a:extLst>
                    <a:ext uri="{FF2B5EF4-FFF2-40B4-BE49-F238E27FC236}">
                      <a16:creationId xmlns:a16="http://schemas.microsoft.com/office/drawing/2014/main" id="{B331B61C-5BC0-4C99-9B19-F06B3E81CE15}"/>
                    </a:ext>
                  </a:extLst>
                </p:cNvPr>
                <p:cNvPicPr/>
                <p:nvPr/>
              </p:nvPicPr>
              <p:blipFill>
                <a:blip r:embed="rId117"/>
                <a:stretch>
                  <a:fillRect/>
                </a:stretch>
              </p:blipFill>
              <p:spPr>
                <a:xfrm>
                  <a:off x="4039113" y="3826108"/>
                  <a:ext cx="324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98" name="Ink 97">
                  <a:extLst>
                    <a:ext uri="{FF2B5EF4-FFF2-40B4-BE49-F238E27FC236}">
                      <a16:creationId xmlns:a16="http://schemas.microsoft.com/office/drawing/2014/main" id="{5EA2AEBC-B56A-4B4A-B7AD-B1803452145F}"/>
                    </a:ext>
                  </a:extLst>
                </p14:cNvPr>
                <p14:cNvContentPartPr/>
                <p14:nvPr/>
              </p14:nvContentPartPr>
              <p14:xfrm>
                <a:off x="4243233" y="3834748"/>
                <a:ext cx="360" cy="270360"/>
              </p14:xfrm>
            </p:contentPart>
          </mc:Choice>
          <mc:Fallback>
            <p:pic>
              <p:nvPicPr>
                <p:cNvPr id="98" name="Ink 97">
                  <a:extLst>
                    <a:ext uri="{FF2B5EF4-FFF2-40B4-BE49-F238E27FC236}">
                      <a16:creationId xmlns:a16="http://schemas.microsoft.com/office/drawing/2014/main" id="{5EA2AEBC-B56A-4B4A-B7AD-B1803452145F}"/>
                    </a:ext>
                  </a:extLst>
                </p:cNvPr>
                <p:cNvPicPr/>
                <p:nvPr/>
              </p:nvPicPr>
              <p:blipFill>
                <a:blip r:embed="rId119"/>
                <a:stretch>
                  <a:fillRect/>
                </a:stretch>
              </p:blipFill>
              <p:spPr>
                <a:xfrm>
                  <a:off x="4234593" y="3826108"/>
                  <a:ext cx="1800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9" name="Ink 98">
                  <a:extLst>
                    <a:ext uri="{FF2B5EF4-FFF2-40B4-BE49-F238E27FC236}">
                      <a16:creationId xmlns:a16="http://schemas.microsoft.com/office/drawing/2014/main" id="{79815947-127F-4C2F-B735-449310E80449}"/>
                    </a:ext>
                  </a:extLst>
                </p14:cNvPr>
                <p14:cNvContentPartPr/>
                <p14:nvPr/>
              </p14:nvContentPartPr>
              <p14:xfrm>
                <a:off x="4562913" y="4065508"/>
                <a:ext cx="172080" cy="360"/>
              </p14:xfrm>
            </p:contentPart>
          </mc:Choice>
          <mc:Fallback>
            <p:pic>
              <p:nvPicPr>
                <p:cNvPr id="99" name="Ink 98">
                  <a:extLst>
                    <a:ext uri="{FF2B5EF4-FFF2-40B4-BE49-F238E27FC236}">
                      <a16:creationId xmlns:a16="http://schemas.microsoft.com/office/drawing/2014/main" id="{79815947-127F-4C2F-B735-449310E80449}"/>
                    </a:ext>
                  </a:extLst>
                </p:cNvPr>
                <p:cNvPicPr/>
                <p:nvPr/>
              </p:nvPicPr>
              <p:blipFill>
                <a:blip r:embed="rId121"/>
                <a:stretch>
                  <a:fillRect/>
                </a:stretch>
              </p:blipFill>
              <p:spPr>
                <a:xfrm>
                  <a:off x="4554273" y="4056508"/>
                  <a:ext cx="1897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0" name="Ink 99">
                  <a:extLst>
                    <a:ext uri="{FF2B5EF4-FFF2-40B4-BE49-F238E27FC236}">
                      <a16:creationId xmlns:a16="http://schemas.microsoft.com/office/drawing/2014/main" id="{5268E18D-142C-40D6-9DDB-CEBFD88878C3}"/>
                    </a:ext>
                  </a:extLst>
                </p14:cNvPr>
                <p14:cNvContentPartPr/>
                <p14:nvPr/>
              </p14:nvContentPartPr>
              <p14:xfrm>
                <a:off x="4642113" y="3951388"/>
                <a:ext cx="9720" cy="299520"/>
              </p14:xfrm>
            </p:contentPart>
          </mc:Choice>
          <mc:Fallback>
            <p:pic>
              <p:nvPicPr>
                <p:cNvPr id="100" name="Ink 99">
                  <a:extLst>
                    <a:ext uri="{FF2B5EF4-FFF2-40B4-BE49-F238E27FC236}">
                      <a16:creationId xmlns:a16="http://schemas.microsoft.com/office/drawing/2014/main" id="{5268E18D-142C-40D6-9DDB-CEBFD88878C3}"/>
                    </a:ext>
                  </a:extLst>
                </p:cNvPr>
                <p:cNvPicPr/>
                <p:nvPr/>
              </p:nvPicPr>
              <p:blipFill>
                <a:blip r:embed="rId123"/>
                <a:stretch>
                  <a:fillRect/>
                </a:stretch>
              </p:blipFill>
              <p:spPr>
                <a:xfrm>
                  <a:off x="4633473" y="3942748"/>
                  <a:ext cx="2736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3" name="Ink 102">
                  <a:extLst>
                    <a:ext uri="{FF2B5EF4-FFF2-40B4-BE49-F238E27FC236}">
                      <a16:creationId xmlns:a16="http://schemas.microsoft.com/office/drawing/2014/main" id="{5F278889-02E3-4D02-9AAD-A0D5CD92717E}"/>
                    </a:ext>
                  </a:extLst>
                </p14:cNvPr>
                <p14:cNvContentPartPr/>
                <p14:nvPr/>
              </p14:nvContentPartPr>
              <p14:xfrm>
                <a:off x="4902033" y="3919348"/>
                <a:ext cx="161280" cy="121680"/>
              </p14:xfrm>
            </p:contentPart>
          </mc:Choice>
          <mc:Fallback>
            <p:pic>
              <p:nvPicPr>
                <p:cNvPr id="103" name="Ink 102">
                  <a:extLst>
                    <a:ext uri="{FF2B5EF4-FFF2-40B4-BE49-F238E27FC236}">
                      <a16:creationId xmlns:a16="http://schemas.microsoft.com/office/drawing/2014/main" id="{5F278889-02E3-4D02-9AAD-A0D5CD92717E}"/>
                    </a:ext>
                  </a:extLst>
                </p:cNvPr>
                <p:cNvPicPr/>
                <p:nvPr/>
              </p:nvPicPr>
              <p:blipFill>
                <a:blip r:embed="rId125"/>
                <a:stretch>
                  <a:fillRect/>
                </a:stretch>
              </p:blipFill>
              <p:spPr>
                <a:xfrm>
                  <a:off x="4893033" y="3910348"/>
                  <a:ext cx="1789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4" name="Ink 103">
                  <a:extLst>
                    <a:ext uri="{FF2B5EF4-FFF2-40B4-BE49-F238E27FC236}">
                      <a16:creationId xmlns:a16="http://schemas.microsoft.com/office/drawing/2014/main" id="{3EC4EBED-56D3-4D21-A965-236BAA5E0E57}"/>
                    </a:ext>
                  </a:extLst>
                </p14:cNvPr>
                <p14:cNvContentPartPr/>
                <p14:nvPr/>
              </p14:nvContentPartPr>
              <p14:xfrm>
                <a:off x="5237193" y="3947428"/>
                <a:ext cx="143640" cy="95760"/>
              </p14:xfrm>
            </p:contentPart>
          </mc:Choice>
          <mc:Fallback>
            <p:pic>
              <p:nvPicPr>
                <p:cNvPr id="104" name="Ink 103">
                  <a:extLst>
                    <a:ext uri="{FF2B5EF4-FFF2-40B4-BE49-F238E27FC236}">
                      <a16:creationId xmlns:a16="http://schemas.microsoft.com/office/drawing/2014/main" id="{3EC4EBED-56D3-4D21-A965-236BAA5E0E57}"/>
                    </a:ext>
                  </a:extLst>
                </p:cNvPr>
                <p:cNvPicPr/>
                <p:nvPr/>
              </p:nvPicPr>
              <p:blipFill>
                <a:blip r:embed="rId127"/>
                <a:stretch>
                  <a:fillRect/>
                </a:stretch>
              </p:blipFill>
              <p:spPr>
                <a:xfrm>
                  <a:off x="5228553" y="3938788"/>
                  <a:ext cx="1612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05" name="Ink 104">
                  <a:extLst>
                    <a:ext uri="{FF2B5EF4-FFF2-40B4-BE49-F238E27FC236}">
                      <a16:creationId xmlns:a16="http://schemas.microsoft.com/office/drawing/2014/main" id="{01943087-A5DE-4972-9875-97FCF6998F57}"/>
                    </a:ext>
                  </a:extLst>
                </p14:cNvPr>
                <p14:cNvContentPartPr/>
                <p14:nvPr/>
              </p14:nvContentPartPr>
              <p14:xfrm>
                <a:off x="5194353" y="3790468"/>
                <a:ext cx="253800" cy="217080"/>
              </p14:xfrm>
            </p:contentPart>
          </mc:Choice>
          <mc:Fallback>
            <p:pic>
              <p:nvPicPr>
                <p:cNvPr id="105" name="Ink 104">
                  <a:extLst>
                    <a:ext uri="{FF2B5EF4-FFF2-40B4-BE49-F238E27FC236}">
                      <a16:creationId xmlns:a16="http://schemas.microsoft.com/office/drawing/2014/main" id="{01943087-A5DE-4972-9875-97FCF6998F57}"/>
                    </a:ext>
                  </a:extLst>
                </p:cNvPr>
                <p:cNvPicPr/>
                <p:nvPr/>
              </p:nvPicPr>
              <p:blipFill>
                <a:blip r:embed="rId129"/>
                <a:stretch>
                  <a:fillRect/>
                </a:stretch>
              </p:blipFill>
              <p:spPr>
                <a:xfrm>
                  <a:off x="5185713" y="3781468"/>
                  <a:ext cx="27144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06" name="Ink 105">
                  <a:extLst>
                    <a:ext uri="{FF2B5EF4-FFF2-40B4-BE49-F238E27FC236}">
                      <a16:creationId xmlns:a16="http://schemas.microsoft.com/office/drawing/2014/main" id="{8520EF6E-B0AF-4046-89BD-03A59D22D7F4}"/>
                    </a:ext>
                  </a:extLst>
                </p14:cNvPr>
                <p14:cNvContentPartPr/>
                <p14:nvPr/>
              </p14:nvContentPartPr>
              <p14:xfrm>
                <a:off x="5610153" y="3822508"/>
                <a:ext cx="27360" cy="169560"/>
              </p14:xfrm>
            </p:contentPart>
          </mc:Choice>
          <mc:Fallback>
            <p:pic>
              <p:nvPicPr>
                <p:cNvPr id="106" name="Ink 105">
                  <a:extLst>
                    <a:ext uri="{FF2B5EF4-FFF2-40B4-BE49-F238E27FC236}">
                      <a16:creationId xmlns:a16="http://schemas.microsoft.com/office/drawing/2014/main" id="{8520EF6E-B0AF-4046-89BD-03A59D22D7F4}"/>
                    </a:ext>
                  </a:extLst>
                </p:cNvPr>
                <p:cNvPicPr/>
                <p:nvPr/>
              </p:nvPicPr>
              <p:blipFill>
                <a:blip r:embed="rId131"/>
                <a:stretch>
                  <a:fillRect/>
                </a:stretch>
              </p:blipFill>
              <p:spPr>
                <a:xfrm>
                  <a:off x="5601513" y="3813508"/>
                  <a:ext cx="450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08" name="Ink 107">
                  <a:extLst>
                    <a:ext uri="{FF2B5EF4-FFF2-40B4-BE49-F238E27FC236}">
                      <a16:creationId xmlns:a16="http://schemas.microsoft.com/office/drawing/2014/main" id="{00B0747E-9481-40F2-B4AE-0613CCBED7F7}"/>
                    </a:ext>
                  </a:extLst>
                </p14:cNvPr>
                <p14:cNvContentPartPr/>
                <p14:nvPr/>
              </p14:nvContentPartPr>
              <p14:xfrm>
                <a:off x="5592513" y="3789388"/>
                <a:ext cx="251640" cy="259560"/>
              </p14:xfrm>
            </p:contentPart>
          </mc:Choice>
          <mc:Fallback>
            <p:pic>
              <p:nvPicPr>
                <p:cNvPr id="108" name="Ink 107">
                  <a:extLst>
                    <a:ext uri="{FF2B5EF4-FFF2-40B4-BE49-F238E27FC236}">
                      <a16:creationId xmlns:a16="http://schemas.microsoft.com/office/drawing/2014/main" id="{00B0747E-9481-40F2-B4AE-0613CCBED7F7}"/>
                    </a:ext>
                  </a:extLst>
                </p:cNvPr>
                <p:cNvPicPr/>
                <p:nvPr/>
              </p:nvPicPr>
              <p:blipFill>
                <a:blip r:embed="rId133"/>
                <a:stretch>
                  <a:fillRect/>
                </a:stretch>
              </p:blipFill>
              <p:spPr>
                <a:xfrm>
                  <a:off x="5583873" y="3780748"/>
                  <a:ext cx="26928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09" name="Ink 108">
                  <a:extLst>
                    <a:ext uri="{FF2B5EF4-FFF2-40B4-BE49-F238E27FC236}">
                      <a16:creationId xmlns:a16="http://schemas.microsoft.com/office/drawing/2014/main" id="{973FA0FD-415E-451B-B4D9-15D3C9AF3ED0}"/>
                    </a:ext>
                  </a:extLst>
                </p14:cNvPr>
                <p14:cNvContentPartPr/>
                <p14:nvPr/>
              </p14:nvContentPartPr>
              <p14:xfrm>
                <a:off x="5645793" y="3941308"/>
                <a:ext cx="360" cy="60120"/>
              </p14:xfrm>
            </p:contentPart>
          </mc:Choice>
          <mc:Fallback>
            <p:pic>
              <p:nvPicPr>
                <p:cNvPr id="109" name="Ink 108">
                  <a:extLst>
                    <a:ext uri="{FF2B5EF4-FFF2-40B4-BE49-F238E27FC236}">
                      <a16:creationId xmlns:a16="http://schemas.microsoft.com/office/drawing/2014/main" id="{973FA0FD-415E-451B-B4D9-15D3C9AF3ED0}"/>
                    </a:ext>
                  </a:extLst>
                </p:cNvPr>
                <p:cNvPicPr/>
                <p:nvPr/>
              </p:nvPicPr>
              <p:blipFill>
                <a:blip r:embed="rId135"/>
                <a:stretch>
                  <a:fillRect/>
                </a:stretch>
              </p:blipFill>
              <p:spPr>
                <a:xfrm>
                  <a:off x="5637153" y="3932308"/>
                  <a:ext cx="18000" cy="77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6">
            <p14:nvContentPartPr>
              <p14:cNvPr id="111" name="Ink 110">
                <a:extLst>
                  <a:ext uri="{FF2B5EF4-FFF2-40B4-BE49-F238E27FC236}">
                    <a16:creationId xmlns:a16="http://schemas.microsoft.com/office/drawing/2014/main" id="{BAD284FE-8E9E-4AE0-B13D-43C3639B8457}"/>
                  </a:ext>
                </a:extLst>
              </p14:cNvPr>
              <p14:cNvContentPartPr/>
              <p14:nvPr/>
            </p14:nvContentPartPr>
            <p14:xfrm>
              <a:off x="4012113" y="3489148"/>
              <a:ext cx="402120" cy="148320"/>
            </p14:xfrm>
          </p:contentPart>
        </mc:Choice>
        <mc:Fallback>
          <p:pic>
            <p:nvPicPr>
              <p:cNvPr id="111" name="Ink 110">
                <a:extLst>
                  <a:ext uri="{FF2B5EF4-FFF2-40B4-BE49-F238E27FC236}">
                    <a16:creationId xmlns:a16="http://schemas.microsoft.com/office/drawing/2014/main" id="{BAD284FE-8E9E-4AE0-B13D-43C3639B8457}"/>
                  </a:ext>
                </a:extLst>
              </p:cNvPr>
              <p:cNvPicPr/>
              <p:nvPr/>
            </p:nvPicPr>
            <p:blipFill>
              <a:blip r:embed="rId137"/>
              <a:stretch>
                <a:fillRect/>
              </a:stretch>
            </p:blipFill>
            <p:spPr>
              <a:xfrm>
                <a:off x="4003473" y="3480508"/>
                <a:ext cx="4197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2" name="Ink 111">
                <a:extLst>
                  <a:ext uri="{FF2B5EF4-FFF2-40B4-BE49-F238E27FC236}">
                    <a16:creationId xmlns:a16="http://schemas.microsoft.com/office/drawing/2014/main" id="{7D3AA382-54BB-4DC6-830B-E1C500B53B85}"/>
                  </a:ext>
                </a:extLst>
              </p14:cNvPr>
              <p14:cNvContentPartPr/>
              <p14:nvPr/>
            </p14:nvContentPartPr>
            <p14:xfrm>
              <a:off x="5583873" y="3463228"/>
              <a:ext cx="424800" cy="171360"/>
            </p14:xfrm>
          </p:contentPart>
        </mc:Choice>
        <mc:Fallback>
          <p:pic>
            <p:nvPicPr>
              <p:cNvPr id="112" name="Ink 111">
                <a:extLst>
                  <a:ext uri="{FF2B5EF4-FFF2-40B4-BE49-F238E27FC236}">
                    <a16:creationId xmlns:a16="http://schemas.microsoft.com/office/drawing/2014/main" id="{7D3AA382-54BB-4DC6-830B-E1C500B53B85}"/>
                  </a:ext>
                </a:extLst>
              </p:cNvPr>
              <p:cNvPicPr/>
              <p:nvPr/>
            </p:nvPicPr>
            <p:blipFill>
              <a:blip r:embed="rId139"/>
              <a:stretch>
                <a:fillRect/>
              </a:stretch>
            </p:blipFill>
            <p:spPr>
              <a:xfrm>
                <a:off x="5574873" y="3454228"/>
                <a:ext cx="44244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13" name="Ink 112">
                <a:extLst>
                  <a:ext uri="{FF2B5EF4-FFF2-40B4-BE49-F238E27FC236}">
                    <a16:creationId xmlns:a16="http://schemas.microsoft.com/office/drawing/2014/main" id="{EE845821-E9CC-4C06-A84B-10115D03988F}"/>
                  </a:ext>
                </a:extLst>
              </p14:cNvPr>
              <p14:cNvContentPartPr/>
              <p14:nvPr/>
            </p14:nvContentPartPr>
            <p14:xfrm>
              <a:off x="1249113" y="4589308"/>
              <a:ext cx="82440" cy="827280"/>
            </p14:xfrm>
          </p:contentPart>
        </mc:Choice>
        <mc:Fallback>
          <p:pic>
            <p:nvPicPr>
              <p:cNvPr id="113" name="Ink 112">
                <a:extLst>
                  <a:ext uri="{FF2B5EF4-FFF2-40B4-BE49-F238E27FC236}">
                    <a16:creationId xmlns:a16="http://schemas.microsoft.com/office/drawing/2014/main" id="{EE845821-E9CC-4C06-A84B-10115D03988F}"/>
                  </a:ext>
                </a:extLst>
              </p:cNvPr>
              <p:cNvPicPr/>
              <p:nvPr/>
            </p:nvPicPr>
            <p:blipFill>
              <a:blip r:embed="rId141"/>
              <a:stretch>
                <a:fillRect/>
              </a:stretch>
            </p:blipFill>
            <p:spPr>
              <a:xfrm>
                <a:off x="1240473" y="4580308"/>
                <a:ext cx="100080" cy="844920"/>
              </a:xfrm>
              <a:prstGeom prst="rect">
                <a:avLst/>
              </a:prstGeom>
            </p:spPr>
          </p:pic>
        </mc:Fallback>
      </mc:AlternateContent>
      <p:grpSp>
        <p:nvGrpSpPr>
          <p:cNvPr id="179" name="Group 178">
            <a:extLst>
              <a:ext uri="{FF2B5EF4-FFF2-40B4-BE49-F238E27FC236}">
                <a16:creationId xmlns:a16="http://schemas.microsoft.com/office/drawing/2014/main" id="{0C5E169A-8F77-4539-A394-9D326A3842E5}"/>
              </a:ext>
            </a:extLst>
          </p:cNvPr>
          <p:cNvGrpSpPr/>
          <p:nvPr/>
        </p:nvGrpSpPr>
        <p:grpSpPr>
          <a:xfrm>
            <a:off x="1300593" y="1455868"/>
            <a:ext cx="1266480" cy="1013400"/>
            <a:chOff x="1300593" y="1455868"/>
            <a:chExt cx="1266480" cy="1013400"/>
          </a:xfrm>
        </p:grpSpPr>
        <mc:AlternateContent xmlns:mc="http://schemas.openxmlformats.org/markup-compatibility/2006">
          <mc:Choice xmlns:p14="http://schemas.microsoft.com/office/powerpoint/2010/main" Requires="p14">
            <p:contentPart p14:bwMode="auto" r:id="rId142">
              <p14:nvContentPartPr>
                <p14:cNvPr id="25" name="Ink 24">
                  <a:extLst>
                    <a:ext uri="{FF2B5EF4-FFF2-40B4-BE49-F238E27FC236}">
                      <a16:creationId xmlns:a16="http://schemas.microsoft.com/office/drawing/2014/main" id="{D8812772-EFE1-48B7-8CEE-D10EEE5B19D8}"/>
                    </a:ext>
                  </a:extLst>
                </p14:cNvPr>
                <p14:cNvContentPartPr/>
                <p14:nvPr/>
              </p14:nvContentPartPr>
              <p14:xfrm>
                <a:off x="2556273" y="2165788"/>
                <a:ext cx="10800" cy="27720"/>
              </p14:xfrm>
            </p:contentPart>
          </mc:Choice>
          <mc:Fallback>
            <p:pic>
              <p:nvPicPr>
                <p:cNvPr id="25" name="Ink 24">
                  <a:extLst>
                    <a:ext uri="{FF2B5EF4-FFF2-40B4-BE49-F238E27FC236}">
                      <a16:creationId xmlns:a16="http://schemas.microsoft.com/office/drawing/2014/main" id="{D8812772-EFE1-48B7-8CEE-D10EEE5B19D8}"/>
                    </a:ext>
                  </a:extLst>
                </p:cNvPr>
                <p:cNvPicPr/>
                <p:nvPr/>
              </p:nvPicPr>
              <p:blipFill>
                <a:blip r:embed="rId143"/>
                <a:stretch>
                  <a:fillRect/>
                </a:stretch>
              </p:blipFill>
              <p:spPr>
                <a:xfrm>
                  <a:off x="2547633" y="2157148"/>
                  <a:ext cx="284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23" name="Ink 22">
                  <a:extLst>
                    <a:ext uri="{FF2B5EF4-FFF2-40B4-BE49-F238E27FC236}">
                      <a16:creationId xmlns:a16="http://schemas.microsoft.com/office/drawing/2014/main" id="{99D9ECD3-6D92-41AB-890E-8E4D1106D01F}"/>
                    </a:ext>
                  </a:extLst>
                </p14:cNvPr>
                <p14:cNvContentPartPr/>
                <p14:nvPr/>
              </p14:nvContentPartPr>
              <p14:xfrm>
                <a:off x="1913673" y="1748548"/>
                <a:ext cx="48600" cy="360"/>
              </p14:xfrm>
            </p:contentPart>
          </mc:Choice>
          <mc:Fallback>
            <p:pic>
              <p:nvPicPr>
                <p:cNvPr id="23" name="Ink 22">
                  <a:extLst>
                    <a:ext uri="{FF2B5EF4-FFF2-40B4-BE49-F238E27FC236}">
                      <a16:creationId xmlns:a16="http://schemas.microsoft.com/office/drawing/2014/main" id="{99D9ECD3-6D92-41AB-890E-8E4D1106D01F}"/>
                    </a:ext>
                  </a:extLst>
                </p:cNvPr>
                <p:cNvPicPr/>
                <p:nvPr/>
              </p:nvPicPr>
              <p:blipFill>
                <a:blip r:embed="rId145"/>
                <a:stretch>
                  <a:fillRect/>
                </a:stretch>
              </p:blipFill>
              <p:spPr>
                <a:xfrm>
                  <a:off x="1904673" y="1739908"/>
                  <a:ext cx="662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24" name="Ink 23">
                  <a:extLst>
                    <a:ext uri="{FF2B5EF4-FFF2-40B4-BE49-F238E27FC236}">
                      <a16:creationId xmlns:a16="http://schemas.microsoft.com/office/drawing/2014/main" id="{4F3F618C-0EE1-4B53-9E01-0A2FD2C59330}"/>
                    </a:ext>
                  </a:extLst>
                </p14:cNvPr>
                <p14:cNvContentPartPr/>
                <p14:nvPr/>
              </p14:nvContentPartPr>
              <p14:xfrm>
                <a:off x="1300593" y="2183428"/>
                <a:ext cx="61920" cy="18720"/>
              </p14:xfrm>
            </p:contentPart>
          </mc:Choice>
          <mc:Fallback>
            <p:pic>
              <p:nvPicPr>
                <p:cNvPr id="24" name="Ink 23">
                  <a:extLst>
                    <a:ext uri="{FF2B5EF4-FFF2-40B4-BE49-F238E27FC236}">
                      <a16:creationId xmlns:a16="http://schemas.microsoft.com/office/drawing/2014/main" id="{4F3F618C-0EE1-4B53-9E01-0A2FD2C59330}"/>
                    </a:ext>
                  </a:extLst>
                </p:cNvPr>
                <p:cNvPicPr/>
                <p:nvPr/>
              </p:nvPicPr>
              <p:blipFill>
                <a:blip r:embed="rId147"/>
                <a:stretch>
                  <a:fillRect/>
                </a:stretch>
              </p:blipFill>
              <p:spPr>
                <a:xfrm>
                  <a:off x="1291593" y="2174788"/>
                  <a:ext cx="795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26" name="Ink 25">
                  <a:extLst>
                    <a:ext uri="{FF2B5EF4-FFF2-40B4-BE49-F238E27FC236}">
                      <a16:creationId xmlns:a16="http://schemas.microsoft.com/office/drawing/2014/main" id="{212E3B98-F9A8-474F-B3D5-DA45B1778987}"/>
                    </a:ext>
                  </a:extLst>
                </p14:cNvPr>
                <p14:cNvContentPartPr/>
                <p14:nvPr/>
              </p14:nvContentPartPr>
              <p14:xfrm>
                <a:off x="1331193" y="1757188"/>
                <a:ext cx="621720" cy="393480"/>
              </p14:xfrm>
            </p:contentPart>
          </mc:Choice>
          <mc:Fallback>
            <p:pic>
              <p:nvPicPr>
                <p:cNvPr id="26" name="Ink 25">
                  <a:extLst>
                    <a:ext uri="{FF2B5EF4-FFF2-40B4-BE49-F238E27FC236}">
                      <a16:creationId xmlns:a16="http://schemas.microsoft.com/office/drawing/2014/main" id="{212E3B98-F9A8-474F-B3D5-DA45B1778987}"/>
                    </a:ext>
                  </a:extLst>
                </p:cNvPr>
                <p:cNvPicPr/>
                <p:nvPr/>
              </p:nvPicPr>
              <p:blipFill>
                <a:blip r:embed="rId149"/>
                <a:stretch>
                  <a:fillRect/>
                </a:stretch>
              </p:blipFill>
              <p:spPr>
                <a:xfrm>
                  <a:off x="1322553" y="1748188"/>
                  <a:ext cx="639360" cy="4111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28" name="Ink 27">
                  <a:extLst>
                    <a:ext uri="{FF2B5EF4-FFF2-40B4-BE49-F238E27FC236}">
                      <a16:creationId xmlns:a16="http://schemas.microsoft.com/office/drawing/2014/main" id="{56FB7400-098C-490D-8537-D4E3D63455B1}"/>
                    </a:ext>
                  </a:extLst>
                </p14:cNvPr>
                <p14:cNvContentPartPr/>
                <p14:nvPr/>
              </p14:nvContentPartPr>
              <p14:xfrm>
                <a:off x="2434953" y="2005948"/>
                <a:ext cx="95040" cy="154440"/>
              </p14:xfrm>
            </p:contentPart>
          </mc:Choice>
          <mc:Fallback>
            <p:pic>
              <p:nvPicPr>
                <p:cNvPr id="28" name="Ink 27">
                  <a:extLst>
                    <a:ext uri="{FF2B5EF4-FFF2-40B4-BE49-F238E27FC236}">
                      <a16:creationId xmlns:a16="http://schemas.microsoft.com/office/drawing/2014/main" id="{56FB7400-098C-490D-8537-D4E3D63455B1}"/>
                    </a:ext>
                  </a:extLst>
                </p:cNvPr>
                <p:cNvPicPr/>
                <p:nvPr/>
              </p:nvPicPr>
              <p:blipFill>
                <a:blip r:embed="rId151"/>
                <a:stretch>
                  <a:fillRect/>
                </a:stretch>
              </p:blipFill>
              <p:spPr>
                <a:xfrm>
                  <a:off x="2425953" y="1997308"/>
                  <a:ext cx="1126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29" name="Ink 28">
                  <a:extLst>
                    <a:ext uri="{FF2B5EF4-FFF2-40B4-BE49-F238E27FC236}">
                      <a16:creationId xmlns:a16="http://schemas.microsoft.com/office/drawing/2014/main" id="{393D30BA-52DC-426D-A9E1-1BCFAFDC6A62}"/>
                    </a:ext>
                  </a:extLst>
                </p14:cNvPr>
                <p14:cNvContentPartPr/>
                <p14:nvPr/>
              </p14:nvContentPartPr>
              <p14:xfrm>
                <a:off x="1406433" y="2112508"/>
                <a:ext cx="226800" cy="195120"/>
              </p14:xfrm>
            </p:contentPart>
          </mc:Choice>
          <mc:Fallback>
            <p:pic>
              <p:nvPicPr>
                <p:cNvPr id="29" name="Ink 28">
                  <a:extLst>
                    <a:ext uri="{FF2B5EF4-FFF2-40B4-BE49-F238E27FC236}">
                      <a16:creationId xmlns:a16="http://schemas.microsoft.com/office/drawing/2014/main" id="{393D30BA-52DC-426D-A9E1-1BCFAFDC6A62}"/>
                    </a:ext>
                  </a:extLst>
                </p:cNvPr>
                <p:cNvPicPr/>
                <p:nvPr/>
              </p:nvPicPr>
              <p:blipFill>
                <a:blip r:embed="rId153"/>
                <a:stretch>
                  <a:fillRect/>
                </a:stretch>
              </p:blipFill>
              <p:spPr>
                <a:xfrm>
                  <a:off x="1397433" y="2103868"/>
                  <a:ext cx="24444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30" name="Ink 29">
                  <a:extLst>
                    <a:ext uri="{FF2B5EF4-FFF2-40B4-BE49-F238E27FC236}">
                      <a16:creationId xmlns:a16="http://schemas.microsoft.com/office/drawing/2014/main" id="{70C8D6E3-F986-4125-B1BC-435AE56F7779}"/>
                    </a:ext>
                  </a:extLst>
                </p14:cNvPr>
                <p14:cNvContentPartPr/>
                <p14:nvPr/>
              </p14:nvContentPartPr>
              <p14:xfrm>
                <a:off x="1447833" y="2174068"/>
                <a:ext cx="1002600" cy="27360"/>
              </p14:xfrm>
            </p:contentPart>
          </mc:Choice>
          <mc:Fallback>
            <p:pic>
              <p:nvPicPr>
                <p:cNvPr id="30" name="Ink 29">
                  <a:extLst>
                    <a:ext uri="{FF2B5EF4-FFF2-40B4-BE49-F238E27FC236}">
                      <a16:creationId xmlns:a16="http://schemas.microsoft.com/office/drawing/2014/main" id="{70C8D6E3-F986-4125-B1BC-435AE56F7779}"/>
                    </a:ext>
                  </a:extLst>
                </p:cNvPr>
                <p:cNvPicPr/>
                <p:nvPr/>
              </p:nvPicPr>
              <p:blipFill>
                <a:blip r:embed="rId155"/>
                <a:stretch>
                  <a:fillRect/>
                </a:stretch>
              </p:blipFill>
              <p:spPr>
                <a:xfrm>
                  <a:off x="1438833" y="2165428"/>
                  <a:ext cx="10202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46" name="Ink 45">
                  <a:extLst>
                    <a:ext uri="{FF2B5EF4-FFF2-40B4-BE49-F238E27FC236}">
                      <a16:creationId xmlns:a16="http://schemas.microsoft.com/office/drawing/2014/main" id="{604617D0-C66C-4201-94D1-C4554AFC8B4A}"/>
                    </a:ext>
                  </a:extLst>
                </p14:cNvPr>
                <p14:cNvContentPartPr/>
                <p14:nvPr/>
              </p14:nvContentPartPr>
              <p14:xfrm>
                <a:off x="1552953" y="1606708"/>
                <a:ext cx="102240" cy="221760"/>
              </p14:xfrm>
            </p:contentPart>
          </mc:Choice>
          <mc:Fallback>
            <p:pic>
              <p:nvPicPr>
                <p:cNvPr id="46" name="Ink 45">
                  <a:extLst>
                    <a:ext uri="{FF2B5EF4-FFF2-40B4-BE49-F238E27FC236}">
                      <a16:creationId xmlns:a16="http://schemas.microsoft.com/office/drawing/2014/main" id="{604617D0-C66C-4201-94D1-C4554AFC8B4A}"/>
                    </a:ext>
                  </a:extLst>
                </p:cNvPr>
                <p:cNvPicPr/>
                <p:nvPr/>
              </p:nvPicPr>
              <p:blipFill>
                <a:blip r:embed="rId157"/>
                <a:stretch>
                  <a:fillRect/>
                </a:stretch>
              </p:blipFill>
              <p:spPr>
                <a:xfrm>
                  <a:off x="1544313" y="1598068"/>
                  <a:ext cx="11988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47" name="Ink 46">
                  <a:extLst>
                    <a:ext uri="{FF2B5EF4-FFF2-40B4-BE49-F238E27FC236}">
                      <a16:creationId xmlns:a16="http://schemas.microsoft.com/office/drawing/2014/main" id="{8E74CFA0-1369-4BD0-8121-7511CE385FE4}"/>
                    </a:ext>
                  </a:extLst>
                </p14:cNvPr>
                <p14:cNvContentPartPr/>
                <p14:nvPr/>
              </p14:nvContentPartPr>
              <p14:xfrm>
                <a:off x="1518393" y="1712548"/>
                <a:ext cx="115200" cy="9720"/>
              </p14:xfrm>
            </p:contentPart>
          </mc:Choice>
          <mc:Fallback>
            <p:pic>
              <p:nvPicPr>
                <p:cNvPr id="47" name="Ink 46">
                  <a:extLst>
                    <a:ext uri="{FF2B5EF4-FFF2-40B4-BE49-F238E27FC236}">
                      <a16:creationId xmlns:a16="http://schemas.microsoft.com/office/drawing/2014/main" id="{8E74CFA0-1369-4BD0-8121-7511CE385FE4}"/>
                    </a:ext>
                  </a:extLst>
                </p:cNvPr>
                <p:cNvPicPr/>
                <p:nvPr/>
              </p:nvPicPr>
              <p:blipFill>
                <a:blip r:embed="rId159"/>
                <a:stretch>
                  <a:fillRect/>
                </a:stretch>
              </p:blipFill>
              <p:spPr>
                <a:xfrm>
                  <a:off x="1509393" y="1703548"/>
                  <a:ext cx="13284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48" name="Ink 47">
                  <a:extLst>
                    <a:ext uri="{FF2B5EF4-FFF2-40B4-BE49-F238E27FC236}">
                      <a16:creationId xmlns:a16="http://schemas.microsoft.com/office/drawing/2014/main" id="{FAFEC6C1-9B95-42A8-82EC-61A300F05D1C}"/>
                    </a:ext>
                  </a:extLst>
                </p14:cNvPr>
                <p14:cNvContentPartPr/>
                <p14:nvPr/>
              </p14:nvContentPartPr>
              <p14:xfrm>
                <a:off x="1437753" y="1455868"/>
                <a:ext cx="254160" cy="115560"/>
              </p14:xfrm>
            </p:contentPart>
          </mc:Choice>
          <mc:Fallback>
            <p:pic>
              <p:nvPicPr>
                <p:cNvPr id="48" name="Ink 47">
                  <a:extLst>
                    <a:ext uri="{FF2B5EF4-FFF2-40B4-BE49-F238E27FC236}">
                      <a16:creationId xmlns:a16="http://schemas.microsoft.com/office/drawing/2014/main" id="{FAFEC6C1-9B95-42A8-82EC-61A300F05D1C}"/>
                    </a:ext>
                  </a:extLst>
                </p:cNvPr>
                <p:cNvPicPr/>
                <p:nvPr/>
              </p:nvPicPr>
              <p:blipFill>
                <a:blip r:embed="rId161"/>
                <a:stretch>
                  <a:fillRect/>
                </a:stretch>
              </p:blipFill>
              <p:spPr>
                <a:xfrm>
                  <a:off x="1429113" y="1447228"/>
                  <a:ext cx="27180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70" name="Ink 169">
                  <a:extLst>
                    <a:ext uri="{FF2B5EF4-FFF2-40B4-BE49-F238E27FC236}">
                      <a16:creationId xmlns:a16="http://schemas.microsoft.com/office/drawing/2014/main" id="{37691DAB-E20A-49A8-9C4B-64021A01ED57}"/>
                    </a:ext>
                  </a:extLst>
                </p14:cNvPr>
                <p14:cNvContentPartPr/>
                <p14:nvPr/>
              </p14:nvContentPartPr>
              <p14:xfrm>
                <a:off x="1881633" y="2272348"/>
                <a:ext cx="360" cy="162000"/>
              </p14:xfrm>
            </p:contentPart>
          </mc:Choice>
          <mc:Fallback>
            <p:pic>
              <p:nvPicPr>
                <p:cNvPr id="170" name="Ink 169">
                  <a:extLst>
                    <a:ext uri="{FF2B5EF4-FFF2-40B4-BE49-F238E27FC236}">
                      <a16:creationId xmlns:a16="http://schemas.microsoft.com/office/drawing/2014/main" id="{37691DAB-E20A-49A8-9C4B-64021A01ED57}"/>
                    </a:ext>
                  </a:extLst>
                </p:cNvPr>
                <p:cNvPicPr/>
                <p:nvPr/>
              </p:nvPicPr>
              <p:blipFill>
                <a:blip r:embed="rId163"/>
                <a:stretch>
                  <a:fillRect/>
                </a:stretch>
              </p:blipFill>
              <p:spPr>
                <a:xfrm>
                  <a:off x="1872633" y="2263708"/>
                  <a:ext cx="1800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71" name="Ink 170">
                  <a:extLst>
                    <a:ext uri="{FF2B5EF4-FFF2-40B4-BE49-F238E27FC236}">
                      <a16:creationId xmlns:a16="http://schemas.microsoft.com/office/drawing/2014/main" id="{F13AD9BD-7964-4FE6-AFAA-399B60487A74}"/>
                    </a:ext>
                  </a:extLst>
                </p14:cNvPr>
                <p14:cNvContentPartPr/>
                <p14:nvPr/>
              </p14:nvContentPartPr>
              <p14:xfrm>
                <a:off x="1871913" y="2308348"/>
                <a:ext cx="197280" cy="160920"/>
              </p14:xfrm>
            </p:contentPart>
          </mc:Choice>
          <mc:Fallback>
            <p:pic>
              <p:nvPicPr>
                <p:cNvPr id="171" name="Ink 170">
                  <a:extLst>
                    <a:ext uri="{FF2B5EF4-FFF2-40B4-BE49-F238E27FC236}">
                      <a16:creationId xmlns:a16="http://schemas.microsoft.com/office/drawing/2014/main" id="{F13AD9BD-7964-4FE6-AFAA-399B60487A74}"/>
                    </a:ext>
                  </a:extLst>
                </p:cNvPr>
                <p:cNvPicPr/>
                <p:nvPr/>
              </p:nvPicPr>
              <p:blipFill>
                <a:blip r:embed="rId165"/>
                <a:stretch>
                  <a:fillRect/>
                </a:stretch>
              </p:blipFill>
              <p:spPr>
                <a:xfrm>
                  <a:off x="1863273" y="2299708"/>
                  <a:ext cx="21492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72" name="Ink 171">
                  <a:extLst>
                    <a:ext uri="{FF2B5EF4-FFF2-40B4-BE49-F238E27FC236}">
                      <a16:creationId xmlns:a16="http://schemas.microsoft.com/office/drawing/2014/main" id="{ADEDD731-0ACF-4FC5-8E52-570893F86F79}"/>
                    </a:ext>
                  </a:extLst>
                </p14:cNvPr>
                <p14:cNvContentPartPr/>
                <p14:nvPr/>
              </p14:nvContentPartPr>
              <p14:xfrm>
                <a:off x="1810713" y="2221588"/>
                <a:ext cx="294840" cy="67680"/>
              </p14:xfrm>
            </p:contentPart>
          </mc:Choice>
          <mc:Fallback>
            <p:pic>
              <p:nvPicPr>
                <p:cNvPr id="172" name="Ink 171">
                  <a:extLst>
                    <a:ext uri="{FF2B5EF4-FFF2-40B4-BE49-F238E27FC236}">
                      <a16:creationId xmlns:a16="http://schemas.microsoft.com/office/drawing/2014/main" id="{ADEDD731-0ACF-4FC5-8E52-570893F86F79}"/>
                    </a:ext>
                  </a:extLst>
                </p:cNvPr>
                <p:cNvPicPr/>
                <p:nvPr/>
              </p:nvPicPr>
              <p:blipFill>
                <a:blip r:embed="rId167"/>
                <a:stretch>
                  <a:fillRect/>
                </a:stretch>
              </p:blipFill>
              <p:spPr>
                <a:xfrm>
                  <a:off x="1802073" y="2212588"/>
                  <a:ext cx="31248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78" name="Ink 177">
                  <a:extLst>
                    <a:ext uri="{FF2B5EF4-FFF2-40B4-BE49-F238E27FC236}">
                      <a16:creationId xmlns:a16="http://schemas.microsoft.com/office/drawing/2014/main" id="{5B4D2D53-EC22-41A6-8978-5231CE39D948}"/>
                    </a:ext>
                  </a:extLst>
                </p14:cNvPr>
                <p14:cNvContentPartPr/>
                <p14:nvPr/>
              </p14:nvContentPartPr>
              <p14:xfrm>
                <a:off x="1887393" y="2298988"/>
                <a:ext cx="339120" cy="163440"/>
              </p14:xfrm>
            </p:contentPart>
          </mc:Choice>
          <mc:Fallback>
            <p:pic>
              <p:nvPicPr>
                <p:cNvPr id="178" name="Ink 177">
                  <a:extLst>
                    <a:ext uri="{FF2B5EF4-FFF2-40B4-BE49-F238E27FC236}">
                      <a16:creationId xmlns:a16="http://schemas.microsoft.com/office/drawing/2014/main" id="{5B4D2D53-EC22-41A6-8978-5231CE39D948}"/>
                    </a:ext>
                  </a:extLst>
                </p:cNvPr>
                <p:cNvPicPr/>
                <p:nvPr/>
              </p:nvPicPr>
              <p:blipFill>
                <a:blip r:embed="rId169"/>
                <a:stretch>
                  <a:fillRect/>
                </a:stretch>
              </p:blipFill>
              <p:spPr>
                <a:xfrm>
                  <a:off x="1878753" y="2289988"/>
                  <a:ext cx="356760" cy="181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0">
            <p14:nvContentPartPr>
              <p14:cNvPr id="146" name="Ink 145">
                <a:extLst>
                  <a:ext uri="{FF2B5EF4-FFF2-40B4-BE49-F238E27FC236}">
                    <a16:creationId xmlns:a16="http://schemas.microsoft.com/office/drawing/2014/main" id="{060A9CCE-AE43-4B4C-941C-B738F82174B3}"/>
                  </a:ext>
                </a:extLst>
              </p14:cNvPr>
              <p14:cNvContentPartPr/>
              <p14:nvPr/>
            </p14:nvContentPartPr>
            <p14:xfrm>
              <a:off x="7581153" y="4411828"/>
              <a:ext cx="95400" cy="599760"/>
            </p14:xfrm>
          </p:contentPart>
        </mc:Choice>
        <mc:Fallback>
          <p:pic>
            <p:nvPicPr>
              <p:cNvPr id="146" name="Ink 145">
                <a:extLst>
                  <a:ext uri="{FF2B5EF4-FFF2-40B4-BE49-F238E27FC236}">
                    <a16:creationId xmlns:a16="http://schemas.microsoft.com/office/drawing/2014/main" id="{060A9CCE-AE43-4B4C-941C-B738F82174B3}"/>
                  </a:ext>
                </a:extLst>
              </p:cNvPr>
              <p:cNvPicPr/>
              <p:nvPr/>
            </p:nvPicPr>
            <p:blipFill>
              <a:blip r:embed="rId171"/>
              <a:stretch>
                <a:fillRect/>
              </a:stretch>
            </p:blipFill>
            <p:spPr>
              <a:xfrm>
                <a:off x="7572153" y="4403188"/>
                <a:ext cx="113040" cy="6174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48" name="Ink 147">
                <a:extLst>
                  <a:ext uri="{FF2B5EF4-FFF2-40B4-BE49-F238E27FC236}">
                    <a16:creationId xmlns:a16="http://schemas.microsoft.com/office/drawing/2014/main" id="{C20B8DF6-6144-4399-8840-0E0A85A4B20C}"/>
                  </a:ext>
                </a:extLst>
              </p14:cNvPr>
              <p14:cNvContentPartPr/>
              <p14:nvPr/>
            </p14:nvContentPartPr>
            <p14:xfrm>
              <a:off x="5796993" y="4482748"/>
              <a:ext cx="335520" cy="360"/>
            </p14:xfrm>
          </p:contentPart>
        </mc:Choice>
        <mc:Fallback>
          <p:pic>
            <p:nvPicPr>
              <p:cNvPr id="148" name="Ink 147">
                <a:extLst>
                  <a:ext uri="{FF2B5EF4-FFF2-40B4-BE49-F238E27FC236}">
                    <a16:creationId xmlns:a16="http://schemas.microsoft.com/office/drawing/2014/main" id="{C20B8DF6-6144-4399-8840-0E0A85A4B20C}"/>
                  </a:ext>
                </a:extLst>
              </p:cNvPr>
              <p:cNvPicPr/>
              <p:nvPr/>
            </p:nvPicPr>
            <p:blipFill>
              <a:blip r:embed="rId173"/>
              <a:stretch>
                <a:fillRect/>
              </a:stretch>
            </p:blipFill>
            <p:spPr>
              <a:xfrm>
                <a:off x="5787993" y="4474108"/>
                <a:ext cx="353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49" name="Ink 148">
                <a:extLst>
                  <a:ext uri="{FF2B5EF4-FFF2-40B4-BE49-F238E27FC236}">
                    <a16:creationId xmlns:a16="http://schemas.microsoft.com/office/drawing/2014/main" id="{BAA77061-7DE8-477F-BA70-47D82DB07B88}"/>
                  </a:ext>
                </a:extLst>
              </p14:cNvPr>
              <p14:cNvContentPartPr/>
              <p14:nvPr/>
            </p14:nvContentPartPr>
            <p14:xfrm>
              <a:off x="5947833" y="4500748"/>
              <a:ext cx="360" cy="156960"/>
            </p14:xfrm>
          </p:contentPart>
        </mc:Choice>
        <mc:Fallback>
          <p:pic>
            <p:nvPicPr>
              <p:cNvPr id="149" name="Ink 148">
                <a:extLst>
                  <a:ext uri="{FF2B5EF4-FFF2-40B4-BE49-F238E27FC236}">
                    <a16:creationId xmlns:a16="http://schemas.microsoft.com/office/drawing/2014/main" id="{BAA77061-7DE8-477F-BA70-47D82DB07B88}"/>
                  </a:ext>
                </a:extLst>
              </p:cNvPr>
              <p:cNvPicPr/>
              <p:nvPr/>
            </p:nvPicPr>
            <p:blipFill>
              <a:blip r:embed="rId175"/>
              <a:stretch>
                <a:fillRect/>
              </a:stretch>
            </p:blipFill>
            <p:spPr>
              <a:xfrm>
                <a:off x="5939193" y="4492108"/>
                <a:ext cx="180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50" name="Ink 149">
                <a:extLst>
                  <a:ext uri="{FF2B5EF4-FFF2-40B4-BE49-F238E27FC236}">
                    <a16:creationId xmlns:a16="http://schemas.microsoft.com/office/drawing/2014/main" id="{31B6A1A7-C8E5-4585-94AB-99F7E23913CB}"/>
                  </a:ext>
                </a:extLst>
              </p14:cNvPr>
              <p14:cNvContentPartPr/>
              <p14:nvPr/>
            </p14:nvContentPartPr>
            <p14:xfrm>
              <a:off x="6096153" y="4651228"/>
              <a:ext cx="72720" cy="54000"/>
            </p14:xfrm>
          </p:contentPart>
        </mc:Choice>
        <mc:Fallback>
          <p:pic>
            <p:nvPicPr>
              <p:cNvPr id="150" name="Ink 149">
                <a:extLst>
                  <a:ext uri="{FF2B5EF4-FFF2-40B4-BE49-F238E27FC236}">
                    <a16:creationId xmlns:a16="http://schemas.microsoft.com/office/drawing/2014/main" id="{31B6A1A7-C8E5-4585-94AB-99F7E23913CB}"/>
                  </a:ext>
                </a:extLst>
              </p:cNvPr>
              <p:cNvPicPr/>
              <p:nvPr/>
            </p:nvPicPr>
            <p:blipFill>
              <a:blip r:embed="rId177"/>
              <a:stretch>
                <a:fillRect/>
              </a:stretch>
            </p:blipFill>
            <p:spPr>
              <a:xfrm>
                <a:off x="6087513" y="4642588"/>
                <a:ext cx="903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51" name="Ink 150">
                <a:extLst>
                  <a:ext uri="{FF2B5EF4-FFF2-40B4-BE49-F238E27FC236}">
                    <a16:creationId xmlns:a16="http://schemas.microsoft.com/office/drawing/2014/main" id="{D71F12AE-194C-46B8-A3E7-DDED74AAD9E0}"/>
                  </a:ext>
                </a:extLst>
              </p14:cNvPr>
              <p14:cNvContentPartPr/>
              <p14:nvPr/>
            </p14:nvContentPartPr>
            <p14:xfrm>
              <a:off x="6498273" y="4438468"/>
              <a:ext cx="208800" cy="360"/>
            </p14:xfrm>
          </p:contentPart>
        </mc:Choice>
        <mc:Fallback>
          <p:pic>
            <p:nvPicPr>
              <p:cNvPr id="151" name="Ink 150">
                <a:extLst>
                  <a:ext uri="{FF2B5EF4-FFF2-40B4-BE49-F238E27FC236}">
                    <a16:creationId xmlns:a16="http://schemas.microsoft.com/office/drawing/2014/main" id="{D71F12AE-194C-46B8-A3E7-DDED74AAD9E0}"/>
                  </a:ext>
                </a:extLst>
              </p:cNvPr>
              <p:cNvPicPr/>
              <p:nvPr/>
            </p:nvPicPr>
            <p:blipFill>
              <a:blip r:embed="rId179"/>
              <a:stretch>
                <a:fillRect/>
              </a:stretch>
            </p:blipFill>
            <p:spPr>
              <a:xfrm>
                <a:off x="6489273" y="4429468"/>
                <a:ext cx="226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52" name="Ink 151">
                <a:extLst>
                  <a:ext uri="{FF2B5EF4-FFF2-40B4-BE49-F238E27FC236}">
                    <a16:creationId xmlns:a16="http://schemas.microsoft.com/office/drawing/2014/main" id="{8ACD5990-3E50-4D07-AE6C-ED79890349F4}"/>
                  </a:ext>
                </a:extLst>
              </p14:cNvPr>
              <p14:cNvContentPartPr/>
              <p14:nvPr/>
            </p14:nvContentPartPr>
            <p14:xfrm>
              <a:off x="6648393" y="4438468"/>
              <a:ext cx="18360" cy="168120"/>
            </p14:xfrm>
          </p:contentPart>
        </mc:Choice>
        <mc:Fallback>
          <p:pic>
            <p:nvPicPr>
              <p:cNvPr id="152" name="Ink 151">
                <a:extLst>
                  <a:ext uri="{FF2B5EF4-FFF2-40B4-BE49-F238E27FC236}">
                    <a16:creationId xmlns:a16="http://schemas.microsoft.com/office/drawing/2014/main" id="{8ACD5990-3E50-4D07-AE6C-ED79890349F4}"/>
                  </a:ext>
                </a:extLst>
              </p:cNvPr>
              <p:cNvPicPr/>
              <p:nvPr/>
            </p:nvPicPr>
            <p:blipFill>
              <a:blip r:embed="rId181"/>
              <a:stretch>
                <a:fillRect/>
              </a:stretch>
            </p:blipFill>
            <p:spPr>
              <a:xfrm>
                <a:off x="6639753" y="4429468"/>
                <a:ext cx="360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55" name="Ink 154">
                <a:extLst>
                  <a:ext uri="{FF2B5EF4-FFF2-40B4-BE49-F238E27FC236}">
                    <a16:creationId xmlns:a16="http://schemas.microsoft.com/office/drawing/2014/main" id="{A796A532-0484-4567-981A-357AA4DACBF5}"/>
                  </a:ext>
                </a:extLst>
              </p14:cNvPr>
              <p14:cNvContentPartPr/>
              <p14:nvPr/>
            </p14:nvContentPartPr>
            <p14:xfrm>
              <a:off x="6773313" y="4509748"/>
              <a:ext cx="59760" cy="167400"/>
            </p14:xfrm>
          </p:contentPart>
        </mc:Choice>
        <mc:Fallback>
          <p:pic>
            <p:nvPicPr>
              <p:cNvPr id="155" name="Ink 154">
                <a:extLst>
                  <a:ext uri="{FF2B5EF4-FFF2-40B4-BE49-F238E27FC236}">
                    <a16:creationId xmlns:a16="http://schemas.microsoft.com/office/drawing/2014/main" id="{A796A532-0484-4567-981A-357AA4DACBF5}"/>
                  </a:ext>
                </a:extLst>
              </p:cNvPr>
              <p:cNvPicPr/>
              <p:nvPr/>
            </p:nvPicPr>
            <p:blipFill>
              <a:blip r:embed="rId183"/>
              <a:stretch>
                <a:fillRect/>
              </a:stretch>
            </p:blipFill>
            <p:spPr>
              <a:xfrm>
                <a:off x="6764313" y="4500748"/>
                <a:ext cx="7740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57" name="Ink 156">
                <a:extLst>
                  <a:ext uri="{FF2B5EF4-FFF2-40B4-BE49-F238E27FC236}">
                    <a16:creationId xmlns:a16="http://schemas.microsoft.com/office/drawing/2014/main" id="{77C9463F-3C90-4AE6-B6BB-73558B89C98E}"/>
                  </a:ext>
                </a:extLst>
              </p14:cNvPr>
              <p14:cNvContentPartPr/>
              <p14:nvPr/>
            </p14:nvContentPartPr>
            <p14:xfrm>
              <a:off x="7022073" y="4455748"/>
              <a:ext cx="390240" cy="45720"/>
            </p14:xfrm>
          </p:contentPart>
        </mc:Choice>
        <mc:Fallback>
          <p:pic>
            <p:nvPicPr>
              <p:cNvPr id="157" name="Ink 156">
                <a:extLst>
                  <a:ext uri="{FF2B5EF4-FFF2-40B4-BE49-F238E27FC236}">
                    <a16:creationId xmlns:a16="http://schemas.microsoft.com/office/drawing/2014/main" id="{77C9463F-3C90-4AE6-B6BB-73558B89C98E}"/>
                  </a:ext>
                </a:extLst>
              </p:cNvPr>
              <p:cNvPicPr/>
              <p:nvPr/>
            </p:nvPicPr>
            <p:blipFill>
              <a:blip r:embed="rId185"/>
              <a:stretch>
                <a:fillRect/>
              </a:stretch>
            </p:blipFill>
            <p:spPr>
              <a:xfrm>
                <a:off x="7013073" y="4446748"/>
                <a:ext cx="4078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58" name="Ink 157">
                <a:extLst>
                  <a:ext uri="{FF2B5EF4-FFF2-40B4-BE49-F238E27FC236}">
                    <a16:creationId xmlns:a16="http://schemas.microsoft.com/office/drawing/2014/main" id="{10FBF8B6-B93E-4A35-9F41-65FFEDB5A7C3}"/>
                  </a:ext>
                </a:extLst>
              </p14:cNvPr>
              <p14:cNvContentPartPr/>
              <p14:nvPr/>
            </p14:nvContentPartPr>
            <p14:xfrm>
              <a:off x="7270113" y="4465108"/>
              <a:ext cx="360" cy="175320"/>
            </p14:xfrm>
          </p:contentPart>
        </mc:Choice>
        <mc:Fallback>
          <p:pic>
            <p:nvPicPr>
              <p:cNvPr id="158" name="Ink 157">
                <a:extLst>
                  <a:ext uri="{FF2B5EF4-FFF2-40B4-BE49-F238E27FC236}">
                    <a16:creationId xmlns:a16="http://schemas.microsoft.com/office/drawing/2014/main" id="{10FBF8B6-B93E-4A35-9F41-65FFEDB5A7C3}"/>
                  </a:ext>
                </a:extLst>
              </p:cNvPr>
              <p:cNvPicPr/>
              <p:nvPr/>
            </p:nvPicPr>
            <p:blipFill>
              <a:blip r:embed="rId187"/>
              <a:stretch>
                <a:fillRect/>
              </a:stretch>
            </p:blipFill>
            <p:spPr>
              <a:xfrm>
                <a:off x="7261473" y="4456468"/>
                <a:ext cx="1800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59" name="Ink 158">
                <a:extLst>
                  <a:ext uri="{FF2B5EF4-FFF2-40B4-BE49-F238E27FC236}">
                    <a16:creationId xmlns:a16="http://schemas.microsoft.com/office/drawing/2014/main" id="{4ED5DC85-8E97-49D5-B80F-5D4C06FFDC12}"/>
                  </a:ext>
                </a:extLst>
              </p14:cNvPr>
              <p14:cNvContentPartPr/>
              <p14:nvPr/>
            </p14:nvContentPartPr>
            <p14:xfrm>
              <a:off x="7323393" y="4597948"/>
              <a:ext cx="99360" cy="73800"/>
            </p14:xfrm>
          </p:contentPart>
        </mc:Choice>
        <mc:Fallback>
          <p:pic>
            <p:nvPicPr>
              <p:cNvPr id="159" name="Ink 158">
                <a:extLst>
                  <a:ext uri="{FF2B5EF4-FFF2-40B4-BE49-F238E27FC236}">
                    <a16:creationId xmlns:a16="http://schemas.microsoft.com/office/drawing/2014/main" id="{4ED5DC85-8E97-49D5-B80F-5D4C06FFDC12}"/>
                  </a:ext>
                </a:extLst>
              </p:cNvPr>
              <p:cNvPicPr/>
              <p:nvPr/>
            </p:nvPicPr>
            <p:blipFill>
              <a:blip r:embed="rId189"/>
              <a:stretch>
                <a:fillRect/>
              </a:stretch>
            </p:blipFill>
            <p:spPr>
              <a:xfrm>
                <a:off x="7314753" y="4589308"/>
                <a:ext cx="11700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60" name="Ink 159">
                <a:extLst>
                  <a:ext uri="{FF2B5EF4-FFF2-40B4-BE49-F238E27FC236}">
                    <a16:creationId xmlns:a16="http://schemas.microsoft.com/office/drawing/2014/main" id="{538F68C8-F39A-435E-92AD-64E5928790AF}"/>
                  </a:ext>
                </a:extLst>
              </p14:cNvPr>
              <p14:cNvContentPartPr/>
              <p14:nvPr/>
            </p14:nvContentPartPr>
            <p14:xfrm>
              <a:off x="5894553" y="4862548"/>
              <a:ext cx="235800" cy="235080"/>
            </p14:xfrm>
          </p:contentPart>
        </mc:Choice>
        <mc:Fallback>
          <p:pic>
            <p:nvPicPr>
              <p:cNvPr id="160" name="Ink 159">
                <a:extLst>
                  <a:ext uri="{FF2B5EF4-FFF2-40B4-BE49-F238E27FC236}">
                    <a16:creationId xmlns:a16="http://schemas.microsoft.com/office/drawing/2014/main" id="{538F68C8-F39A-435E-92AD-64E5928790AF}"/>
                  </a:ext>
                </a:extLst>
              </p:cNvPr>
              <p:cNvPicPr/>
              <p:nvPr/>
            </p:nvPicPr>
            <p:blipFill>
              <a:blip r:embed="rId191"/>
              <a:stretch>
                <a:fillRect/>
              </a:stretch>
            </p:blipFill>
            <p:spPr>
              <a:xfrm>
                <a:off x="5885913" y="4853908"/>
                <a:ext cx="25344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61" name="Ink 160">
                <a:extLst>
                  <a:ext uri="{FF2B5EF4-FFF2-40B4-BE49-F238E27FC236}">
                    <a16:creationId xmlns:a16="http://schemas.microsoft.com/office/drawing/2014/main" id="{335D5F00-72B4-4D51-BABC-94054571BBB1}"/>
                  </a:ext>
                </a:extLst>
              </p14:cNvPr>
              <p14:cNvContentPartPr/>
              <p14:nvPr/>
            </p14:nvContentPartPr>
            <p14:xfrm>
              <a:off x="6167793" y="5015548"/>
              <a:ext cx="108720" cy="94320"/>
            </p14:xfrm>
          </p:contentPart>
        </mc:Choice>
        <mc:Fallback>
          <p:pic>
            <p:nvPicPr>
              <p:cNvPr id="161" name="Ink 160">
                <a:extLst>
                  <a:ext uri="{FF2B5EF4-FFF2-40B4-BE49-F238E27FC236}">
                    <a16:creationId xmlns:a16="http://schemas.microsoft.com/office/drawing/2014/main" id="{335D5F00-72B4-4D51-BABC-94054571BBB1}"/>
                  </a:ext>
                </a:extLst>
              </p:cNvPr>
              <p:cNvPicPr/>
              <p:nvPr/>
            </p:nvPicPr>
            <p:blipFill>
              <a:blip r:embed="rId193"/>
              <a:stretch>
                <a:fillRect/>
              </a:stretch>
            </p:blipFill>
            <p:spPr>
              <a:xfrm>
                <a:off x="6159153" y="5006548"/>
                <a:ext cx="1263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62" name="Ink 161">
                <a:extLst>
                  <a:ext uri="{FF2B5EF4-FFF2-40B4-BE49-F238E27FC236}">
                    <a16:creationId xmlns:a16="http://schemas.microsoft.com/office/drawing/2014/main" id="{07B291F1-24FF-431D-8903-34E7E9ACAE6E}"/>
                  </a:ext>
                </a:extLst>
              </p14:cNvPr>
              <p14:cNvContentPartPr/>
              <p14:nvPr/>
            </p14:nvContentPartPr>
            <p14:xfrm>
              <a:off x="6673233" y="4828348"/>
              <a:ext cx="117720" cy="224640"/>
            </p14:xfrm>
          </p:contentPart>
        </mc:Choice>
        <mc:Fallback>
          <p:pic>
            <p:nvPicPr>
              <p:cNvPr id="162" name="Ink 161">
                <a:extLst>
                  <a:ext uri="{FF2B5EF4-FFF2-40B4-BE49-F238E27FC236}">
                    <a16:creationId xmlns:a16="http://schemas.microsoft.com/office/drawing/2014/main" id="{07B291F1-24FF-431D-8903-34E7E9ACAE6E}"/>
                  </a:ext>
                </a:extLst>
              </p:cNvPr>
              <p:cNvPicPr/>
              <p:nvPr/>
            </p:nvPicPr>
            <p:blipFill>
              <a:blip r:embed="rId195"/>
              <a:stretch>
                <a:fillRect/>
              </a:stretch>
            </p:blipFill>
            <p:spPr>
              <a:xfrm>
                <a:off x="6664233" y="4819348"/>
                <a:ext cx="13536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63" name="Ink 162">
                <a:extLst>
                  <a:ext uri="{FF2B5EF4-FFF2-40B4-BE49-F238E27FC236}">
                    <a16:creationId xmlns:a16="http://schemas.microsoft.com/office/drawing/2014/main" id="{EB411AB3-74EF-4AB8-BC48-944844D6B3CA}"/>
                  </a:ext>
                </a:extLst>
              </p14:cNvPr>
              <p14:cNvContentPartPr/>
              <p14:nvPr/>
            </p14:nvContentPartPr>
            <p14:xfrm>
              <a:off x="6870873" y="4882348"/>
              <a:ext cx="146880" cy="266400"/>
            </p14:xfrm>
          </p:contentPart>
        </mc:Choice>
        <mc:Fallback>
          <p:pic>
            <p:nvPicPr>
              <p:cNvPr id="163" name="Ink 162">
                <a:extLst>
                  <a:ext uri="{FF2B5EF4-FFF2-40B4-BE49-F238E27FC236}">
                    <a16:creationId xmlns:a16="http://schemas.microsoft.com/office/drawing/2014/main" id="{EB411AB3-74EF-4AB8-BC48-944844D6B3CA}"/>
                  </a:ext>
                </a:extLst>
              </p:cNvPr>
              <p:cNvPicPr/>
              <p:nvPr/>
            </p:nvPicPr>
            <p:blipFill>
              <a:blip r:embed="rId197"/>
              <a:stretch>
                <a:fillRect/>
              </a:stretch>
            </p:blipFill>
            <p:spPr>
              <a:xfrm>
                <a:off x="6862233" y="4873708"/>
                <a:ext cx="16452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64" name="Ink 163">
                <a:extLst>
                  <a:ext uri="{FF2B5EF4-FFF2-40B4-BE49-F238E27FC236}">
                    <a16:creationId xmlns:a16="http://schemas.microsoft.com/office/drawing/2014/main" id="{65333399-E012-45F1-803B-F52ED4082081}"/>
                  </a:ext>
                </a:extLst>
              </p14:cNvPr>
              <p14:cNvContentPartPr/>
              <p14:nvPr/>
            </p14:nvContentPartPr>
            <p14:xfrm>
              <a:off x="7269753" y="4934188"/>
              <a:ext cx="217800" cy="233640"/>
            </p14:xfrm>
          </p:contentPart>
        </mc:Choice>
        <mc:Fallback>
          <p:pic>
            <p:nvPicPr>
              <p:cNvPr id="164" name="Ink 163">
                <a:extLst>
                  <a:ext uri="{FF2B5EF4-FFF2-40B4-BE49-F238E27FC236}">
                    <a16:creationId xmlns:a16="http://schemas.microsoft.com/office/drawing/2014/main" id="{65333399-E012-45F1-803B-F52ED4082081}"/>
                  </a:ext>
                </a:extLst>
              </p:cNvPr>
              <p:cNvPicPr/>
              <p:nvPr/>
            </p:nvPicPr>
            <p:blipFill>
              <a:blip r:embed="rId199"/>
              <a:stretch>
                <a:fillRect/>
              </a:stretch>
            </p:blipFill>
            <p:spPr>
              <a:xfrm>
                <a:off x="7260753" y="4925188"/>
                <a:ext cx="23544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65" name="Ink 164">
                <a:extLst>
                  <a:ext uri="{FF2B5EF4-FFF2-40B4-BE49-F238E27FC236}">
                    <a16:creationId xmlns:a16="http://schemas.microsoft.com/office/drawing/2014/main" id="{F6ACCA77-8242-42E9-BADE-CABD62B914D2}"/>
                  </a:ext>
                </a:extLst>
              </p14:cNvPr>
              <p14:cNvContentPartPr/>
              <p14:nvPr/>
            </p14:nvContentPartPr>
            <p14:xfrm>
              <a:off x="7607793" y="5120308"/>
              <a:ext cx="75960" cy="92520"/>
            </p14:xfrm>
          </p:contentPart>
        </mc:Choice>
        <mc:Fallback>
          <p:pic>
            <p:nvPicPr>
              <p:cNvPr id="165" name="Ink 164">
                <a:extLst>
                  <a:ext uri="{FF2B5EF4-FFF2-40B4-BE49-F238E27FC236}">
                    <a16:creationId xmlns:a16="http://schemas.microsoft.com/office/drawing/2014/main" id="{F6ACCA77-8242-42E9-BADE-CABD62B914D2}"/>
                  </a:ext>
                </a:extLst>
              </p:cNvPr>
              <p:cNvPicPr/>
              <p:nvPr/>
            </p:nvPicPr>
            <p:blipFill>
              <a:blip r:embed="rId201"/>
              <a:stretch>
                <a:fillRect/>
              </a:stretch>
            </p:blipFill>
            <p:spPr>
              <a:xfrm>
                <a:off x="7599153" y="5111668"/>
                <a:ext cx="9360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87" name="Ink 186">
                <a:extLst>
                  <a:ext uri="{FF2B5EF4-FFF2-40B4-BE49-F238E27FC236}">
                    <a16:creationId xmlns:a16="http://schemas.microsoft.com/office/drawing/2014/main" id="{73B4FB64-787E-4512-93C8-E1F480641943}"/>
                  </a:ext>
                </a:extLst>
              </p14:cNvPr>
              <p14:cNvContentPartPr/>
              <p14:nvPr/>
            </p14:nvContentPartPr>
            <p14:xfrm>
              <a:off x="5539233" y="5086828"/>
              <a:ext cx="2370960" cy="408960"/>
            </p14:xfrm>
          </p:contentPart>
        </mc:Choice>
        <mc:Fallback>
          <p:pic>
            <p:nvPicPr>
              <p:cNvPr id="187" name="Ink 186">
                <a:extLst>
                  <a:ext uri="{FF2B5EF4-FFF2-40B4-BE49-F238E27FC236}">
                    <a16:creationId xmlns:a16="http://schemas.microsoft.com/office/drawing/2014/main" id="{73B4FB64-787E-4512-93C8-E1F480641943}"/>
                  </a:ext>
                </a:extLst>
              </p:cNvPr>
              <p:cNvPicPr/>
              <p:nvPr/>
            </p:nvPicPr>
            <p:blipFill>
              <a:blip r:embed="rId203"/>
              <a:stretch>
                <a:fillRect/>
              </a:stretch>
            </p:blipFill>
            <p:spPr>
              <a:xfrm>
                <a:off x="5530593" y="5077828"/>
                <a:ext cx="2388600" cy="426600"/>
              </a:xfrm>
              <a:prstGeom prst="rect">
                <a:avLst/>
              </a:prstGeom>
            </p:spPr>
          </p:pic>
        </mc:Fallback>
      </mc:AlternateContent>
      <p:grpSp>
        <p:nvGrpSpPr>
          <p:cNvPr id="190" name="Group 189">
            <a:extLst>
              <a:ext uri="{FF2B5EF4-FFF2-40B4-BE49-F238E27FC236}">
                <a16:creationId xmlns:a16="http://schemas.microsoft.com/office/drawing/2014/main" id="{26A1E4E5-3518-4313-9267-F0E5D0BDC0C2}"/>
              </a:ext>
            </a:extLst>
          </p:cNvPr>
          <p:cNvGrpSpPr/>
          <p:nvPr/>
        </p:nvGrpSpPr>
        <p:grpSpPr>
          <a:xfrm>
            <a:off x="1560153" y="4579588"/>
            <a:ext cx="4109760" cy="1127880"/>
            <a:chOff x="1560153" y="4579588"/>
            <a:chExt cx="4109760" cy="1127880"/>
          </a:xfrm>
        </p:grpSpPr>
        <mc:AlternateContent xmlns:mc="http://schemas.openxmlformats.org/markup-compatibility/2006">
          <mc:Choice xmlns:p14="http://schemas.microsoft.com/office/powerpoint/2010/main" Requires="p14">
            <p:contentPart p14:bwMode="auto" r:id="rId204">
              <p14:nvContentPartPr>
                <p14:cNvPr id="127" name="Ink 126">
                  <a:extLst>
                    <a:ext uri="{FF2B5EF4-FFF2-40B4-BE49-F238E27FC236}">
                      <a16:creationId xmlns:a16="http://schemas.microsoft.com/office/drawing/2014/main" id="{4676F8E8-A036-47A4-AB76-76B0B6E679BD}"/>
                    </a:ext>
                  </a:extLst>
                </p14:cNvPr>
                <p14:cNvContentPartPr/>
                <p14:nvPr/>
              </p14:nvContentPartPr>
              <p14:xfrm>
                <a:off x="3488313" y="4926988"/>
                <a:ext cx="222480" cy="360"/>
              </p14:xfrm>
            </p:contentPart>
          </mc:Choice>
          <mc:Fallback>
            <p:pic>
              <p:nvPicPr>
                <p:cNvPr id="127" name="Ink 126">
                  <a:extLst>
                    <a:ext uri="{FF2B5EF4-FFF2-40B4-BE49-F238E27FC236}">
                      <a16:creationId xmlns:a16="http://schemas.microsoft.com/office/drawing/2014/main" id="{4676F8E8-A036-47A4-AB76-76B0B6E679BD}"/>
                    </a:ext>
                  </a:extLst>
                </p:cNvPr>
                <p:cNvPicPr/>
                <p:nvPr/>
              </p:nvPicPr>
              <p:blipFill>
                <a:blip r:embed="rId205"/>
                <a:stretch>
                  <a:fillRect/>
                </a:stretch>
              </p:blipFill>
              <p:spPr>
                <a:xfrm>
                  <a:off x="3479673" y="4917988"/>
                  <a:ext cx="240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9" name="Ink 128">
                  <a:extLst>
                    <a:ext uri="{FF2B5EF4-FFF2-40B4-BE49-F238E27FC236}">
                      <a16:creationId xmlns:a16="http://schemas.microsoft.com/office/drawing/2014/main" id="{D7F3D347-B103-4DBE-8738-73F7FF6D3F10}"/>
                    </a:ext>
                  </a:extLst>
                </p14:cNvPr>
                <p14:cNvContentPartPr/>
                <p14:nvPr/>
              </p14:nvContentPartPr>
              <p14:xfrm>
                <a:off x="3509193" y="5051188"/>
                <a:ext cx="339840" cy="360"/>
              </p14:xfrm>
            </p:contentPart>
          </mc:Choice>
          <mc:Fallback>
            <p:pic>
              <p:nvPicPr>
                <p:cNvPr id="129" name="Ink 128">
                  <a:extLst>
                    <a:ext uri="{FF2B5EF4-FFF2-40B4-BE49-F238E27FC236}">
                      <a16:creationId xmlns:a16="http://schemas.microsoft.com/office/drawing/2014/main" id="{D7F3D347-B103-4DBE-8738-73F7FF6D3F10}"/>
                    </a:ext>
                  </a:extLst>
                </p:cNvPr>
                <p:cNvPicPr/>
                <p:nvPr/>
              </p:nvPicPr>
              <p:blipFill>
                <a:blip r:embed="rId207"/>
                <a:stretch>
                  <a:fillRect/>
                </a:stretch>
              </p:blipFill>
              <p:spPr>
                <a:xfrm>
                  <a:off x="3500553" y="5042188"/>
                  <a:ext cx="3574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14" name="Ink 113">
                  <a:extLst>
                    <a:ext uri="{FF2B5EF4-FFF2-40B4-BE49-F238E27FC236}">
                      <a16:creationId xmlns:a16="http://schemas.microsoft.com/office/drawing/2014/main" id="{4F89A20D-4CB3-421B-ADA7-98F361705CAF}"/>
                    </a:ext>
                  </a:extLst>
                </p14:cNvPr>
                <p14:cNvContentPartPr/>
                <p14:nvPr/>
              </p14:nvContentPartPr>
              <p14:xfrm>
                <a:off x="3124713" y="4660588"/>
                <a:ext cx="54360" cy="753840"/>
              </p14:xfrm>
            </p:contentPart>
          </mc:Choice>
          <mc:Fallback>
            <p:pic>
              <p:nvPicPr>
                <p:cNvPr id="114" name="Ink 113">
                  <a:extLst>
                    <a:ext uri="{FF2B5EF4-FFF2-40B4-BE49-F238E27FC236}">
                      <a16:creationId xmlns:a16="http://schemas.microsoft.com/office/drawing/2014/main" id="{4F89A20D-4CB3-421B-ADA7-98F361705CAF}"/>
                    </a:ext>
                  </a:extLst>
                </p:cNvPr>
                <p:cNvPicPr/>
                <p:nvPr/>
              </p:nvPicPr>
              <p:blipFill>
                <a:blip r:embed="rId209"/>
                <a:stretch>
                  <a:fillRect/>
                </a:stretch>
              </p:blipFill>
              <p:spPr>
                <a:xfrm>
                  <a:off x="3116073" y="4651948"/>
                  <a:ext cx="72000" cy="7714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5" name="Ink 114">
                  <a:extLst>
                    <a:ext uri="{FF2B5EF4-FFF2-40B4-BE49-F238E27FC236}">
                      <a16:creationId xmlns:a16="http://schemas.microsoft.com/office/drawing/2014/main" id="{82419817-2C9F-4A62-8561-35A38F633063}"/>
                    </a:ext>
                  </a:extLst>
                </p14:cNvPr>
                <p14:cNvContentPartPr/>
                <p14:nvPr/>
              </p14:nvContentPartPr>
              <p14:xfrm>
                <a:off x="1605513" y="4579588"/>
                <a:ext cx="171000" cy="173160"/>
              </p14:xfrm>
            </p:contentPart>
          </mc:Choice>
          <mc:Fallback>
            <p:pic>
              <p:nvPicPr>
                <p:cNvPr id="115" name="Ink 114">
                  <a:extLst>
                    <a:ext uri="{FF2B5EF4-FFF2-40B4-BE49-F238E27FC236}">
                      <a16:creationId xmlns:a16="http://schemas.microsoft.com/office/drawing/2014/main" id="{82419817-2C9F-4A62-8561-35A38F633063}"/>
                    </a:ext>
                  </a:extLst>
                </p:cNvPr>
                <p:cNvPicPr/>
                <p:nvPr/>
              </p:nvPicPr>
              <p:blipFill>
                <a:blip r:embed="rId211"/>
                <a:stretch>
                  <a:fillRect/>
                </a:stretch>
              </p:blipFill>
              <p:spPr>
                <a:xfrm>
                  <a:off x="1596873" y="4570948"/>
                  <a:ext cx="18864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16" name="Ink 115">
                  <a:extLst>
                    <a:ext uri="{FF2B5EF4-FFF2-40B4-BE49-F238E27FC236}">
                      <a16:creationId xmlns:a16="http://schemas.microsoft.com/office/drawing/2014/main" id="{993648E8-BCF2-434A-834F-E30AE836A51C}"/>
                    </a:ext>
                  </a:extLst>
                </p14:cNvPr>
                <p14:cNvContentPartPr/>
                <p14:nvPr/>
              </p14:nvContentPartPr>
              <p14:xfrm>
                <a:off x="1662393" y="4704508"/>
                <a:ext cx="113040" cy="360"/>
              </p14:xfrm>
            </p:contentPart>
          </mc:Choice>
          <mc:Fallback>
            <p:pic>
              <p:nvPicPr>
                <p:cNvPr id="116" name="Ink 115">
                  <a:extLst>
                    <a:ext uri="{FF2B5EF4-FFF2-40B4-BE49-F238E27FC236}">
                      <a16:creationId xmlns:a16="http://schemas.microsoft.com/office/drawing/2014/main" id="{993648E8-BCF2-434A-834F-E30AE836A51C}"/>
                    </a:ext>
                  </a:extLst>
                </p:cNvPr>
                <p:cNvPicPr/>
                <p:nvPr/>
              </p:nvPicPr>
              <p:blipFill>
                <a:blip r:embed="rId213"/>
                <a:stretch>
                  <a:fillRect/>
                </a:stretch>
              </p:blipFill>
              <p:spPr>
                <a:xfrm>
                  <a:off x="1653753" y="4695868"/>
                  <a:ext cx="1306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17" name="Ink 116">
                  <a:extLst>
                    <a:ext uri="{FF2B5EF4-FFF2-40B4-BE49-F238E27FC236}">
                      <a16:creationId xmlns:a16="http://schemas.microsoft.com/office/drawing/2014/main" id="{EC3D4F8E-BBC8-487B-A2A3-A1B33B46DEF9}"/>
                    </a:ext>
                  </a:extLst>
                </p14:cNvPr>
                <p14:cNvContentPartPr/>
                <p14:nvPr/>
              </p14:nvContentPartPr>
              <p14:xfrm>
                <a:off x="1824753" y="4740148"/>
                <a:ext cx="48600" cy="82800"/>
              </p14:xfrm>
            </p:contentPart>
          </mc:Choice>
          <mc:Fallback>
            <p:pic>
              <p:nvPicPr>
                <p:cNvPr id="117" name="Ink 116">
                  <a:extLst>
                    <a:ext uri="{FF2B5EF4-FFF2-40B4-BE49-F238E27FC236}">
                      <a16:creationId xmlns:a16="http://schemas.microsoft.com/office/drawing/2014/main" id="{EC3D4F8E-BBC8-487B-A2A3-A1B33B46DEF9}"/>
                    </a:ext>
                  </a:extLst>
                </p:cNvPr>
                <p:cNvPicPr/>
                <p:nvPr/>
              </p:nvPicPr>
              <p:blipFill>
                <a:blip r:embed="rId215"/>
                <a:stretch>
                  <a:fillRect/>
                </a:stretch>
              </p:blipFill>
              <p:spPr>
                <a:xfrm>
                  <a:off x="1815753" y="4731508"/>
                  <a:ext cx="6624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18" name="Ink 117">
                  <a:extLst>
                    <a:ext uri="{FF2B5EF4-FFF2-40B4-BE49-F238E27FC236}">
                      <a16:creationId xmlns:a16="http://schemas.microsoft.com/office/drawing/2014/main" id="{FD5E5828-7E77-43A0-B702-20CC20EEE98A}"/>
                    </a:ext>
                  </a:extLst>
                </p14:cNvPr>
                <p14:cNvContentPartPr/>
                <p14:nvPr/>
              </p14:nvContentPartPr>
              <p14:xfrm>
                <a:off x="1819713" y="4757788"/>
                <a:ext cx="107640" cy="64800"/>
              </p14:xfrm>
            </p:contentPart>
          </mc:Choice>
          <mc:Fallback>
            <p:pic>
              <p:nvPicPr>
                <p:cNvPr id="118" name="Ink 117">
                  <a:extLst>
                    <a:ext uri="{FF2B5EF4-FFF2-40B4-BE49-F238E27FC236}">
                      <a16:creationId xmlns:a16="http://schemas.microsoft.com/office/drawing/2014/main" id="{FD5E5828-7E77-43A0-B702-20CC20EEE98A}"/>
                    </a:ext>
                  </a:extLst>
                </p:cNvPr>
                <p:cNvPicPr/>
                <p:nvPr/>
              </p:nvPicPr>
              <p:blipFill>
                <a:blip r:embed="rId217"/>
                <a:stretch>
                  <a:fillRect/>
                </a:stretch>
              </p:blipFill>
              <p:spPr>
                <a:xfrm>
                  <a:off x="1810713" y="4749148"/>
                  <a:ext cx="12528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0" name="Ink 119">
                  <a:extLst>
                    <a:ext uri="{FF2B5EF4-FFF2-40B4-BE49-F238E27FC236}">
                      <a16:creationId xmlns:a16="http://schemas.microsoft.com/office/drawing/2014/main" id="{F94D5147-5E21-43F6-882C-4F0F2590E355}"/>
                    </a:ext>
                  </a:extLst>
                </p14:cNvPr>
                <p14:cNvContentPartPr/>
                <p14:nvPr/>
              </p14:nvContentPartPr>
              <p14:xfrm>
                <a:off x="2183673" y="4597948"/>
                <a:ext cx="178200" cy="249120"/>
              </p14:xfrm>
            </p:contentPart>
          </mc:Choice>
          <mc:Fallback>
            <p:pic>
              <p:nvPicPr>
                <p:cNvPr id="120" name="Ink 119">
                  <a:extLst>
                    <a:ext uri="{FF2B5EF4-FFF2-40B4-BE49-F238E27FC236}">
                      <a16:creationId xmlns:a16="http://schemas.microsoft.com/office/drawing/2014/main" id="{F94D5147-5E21-43F6-882C-4F0F2590E355}"/>
                    </a:ext>
                  </a:extLst>
                </p:cNvPr>
                <p:cNvPicPr/>
                <p:nvPr/>
              </p:nvPicPr>
              <p:blipFill>
                <a:blip r:embed="rId219"/>
                <a:stretch>
                  <a:fillRect/>
                </a:stretch>
              </p:blipFill>
              <p:spPr>
                <a:xfrm>
                  <a:off x="2175033" y="4589308"/>
                  <a:ext cx="19584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1" name="Ink 120">
                  <a:extLst>
                    <a:ext uri="{FF2B5EF4-FFF2-40B4-BE49-F238E27FC236}">
                      <a16:creationId xmlns:a16="http://schemas.microsoft.com/office/drawing/2014/main" id="{59F64B5A-6E13-470C-BA99-19FB25C636D2}"/>
                    </a:ext>
                  </a:extLst>
                </p14:cNvPr>
                <p14:cNvContentPartPr/>
                <p14:nvPr/>
              </p14:nvContentPartPr>
              <p14:xfrm>
                <a:off x="2183673" y="4748788"/>
                <a:ext cx="177840" cy="9720"/>
              </p14:xfrm>
            </p:contentPart>
          </mc:Choice>
          <mc:Fallback>
            <p:pic>
              <p:nvPicPr>
                <p:cNvPr id="121" name="Ink 120">
                  <a:extLst>
                    <a:ext uri="{FF2B5EF4-FFF2-40B4-BE49-F238E27FC236}">
                      <a16:creationId xmlns:a16="http://schemas.microsoft.com/office/drawing/2014/main" id="{59F64B5A-6E13-470C-BA99-19FB25C636D2}"/>
                    </a:ext>
                  </a:extLst>
                </p:cNvPr>
                <p:cNvPicPr/>
                <p:nvPr/>
              </p:nvPicPr>
              <p:blipFill>
                <a:blip r:embed="rId221"/>
                <a:stretch>
                  <a:fillRect/>
                </a:stretch>
              </p:blipFill>
              <p:spPr>
                <a:xfrm>
                  <a:off x="2174673" y="4739788"/>
                  <a:ext cx="19548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2" name="Ink 121">
                  <a:extLst>
                    <a:ext uri="{FF2B5EF4-FFF2-40B4-BE49-F238E27FC236}">
                      <a16:creationId xmlns:a16="http://schemas.microsoft.com/office/drawing/2014/main" id="{8DDF7BD1-95B0-445D-AFA6-5309CA0BFC01}"/>
                    </a:ext>
                  </a:extLst>
                </p14:cNvPr>
                <p14:cNvContentPartPr/>
                <p14:nvPr/>
              </p14:nvContentPartPr>
              <p14:xfrm>
                <a:off x="2423073" y="4748428"/>
                <a:ext cx="68400" cy="211320"/>
              </p14:xfrm>
            </p:contentPart>
          </mc:Choice>
          <mc:Fallback>
            <p:pic>
              <p:nvPicPr>
                <p:cNvPr id="122" name="Ink 121">
                  <a:extLst>
                    <a:ext uri="{FF2B5EF4-FFF2-40B4-BE49-F238E27FC236}">
                      <a16:creationId xmlns:a16="http://schemas.microsoft.com/office/drawing/2014/main" id="{8DDF7BD1-95B0-445D-AFA6-5309CA0BFC01}"/>
                    </a:ext>
                  </a:extLst>
                </p:cNvPr>
                <p:cNvPicPr/>
                <p:nvPr/>
              </p:nvPicPr>
              <p:blipFill>
                <a:blip r:embed="rId223"/>
                <a:stretch>
                  <a:fillRect/>
                </a:stretch>
              </p:blipFill>
              <p:spPr>
                <a:xfrm>
                  <a:off x="2414433" y="4739428"/>
                  <a:ext cx="8604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4" name="Ink 123">
                  <a:extLst>
                    <a:ext uri="{FF2B5EF4-FFF2-40B4-BE49-F238E27FC236}">
                      <a16:creationId xmlns:a16="http://schemas.microsoft.com/office/drawing/2014/main" id="{685EBFF8-F098-4BB1-BA3E-048A5D45224D}"/>
                    </a:ext>
                  </a:extLst>
                </p14:cNvPr>
                <p14:cNvContentPartPr/>
                <p14:nvPr/>
              </p14:nvContentPartPr>
              <p14:xfrm>
                <a:off x="2743833" y="4633588"/>
                <a:ext cx="133560" cy="255240"/>
              </p14:xfrm>
            </p:contentPart>
          </mc:Choice>
          <mc:Fallback>
            <p:pic>
              <p:nvPicPr>
                <p:cNvPr id="124" name="Ink 123">
                  <a:extLst>
                    <a:ext uri="{FF2B5EF4-FFF2-40B4-BE49-F238E27FC236}">
                      <a16:creationId xmlns:a16="http://schemas.microsoft.com/office/drawing/2014/main" id="{685EBFF8-F098-4BB1-BA3E-048A5D45224D}"/>
                    </a:ext>
                  </a:extLst>
                </p:cNvPr>
                <p:cNvPicPr/>
                <p:nvPr/>
              </p:nvPicPr>
              <p:blipFill>
                <a:blip r:embed="rId225"/>
                <a:stretch>
                  <a:fillRect/>
                </a:stretch>
              </p:blipFill>
              <p:spPr>
                <a:xfrm>
                  <a:off x="2734833" y="4624948"/>
                  <a:ext cx="15120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25" name="Ink 124">
                  <a:extLst>
                    <a:ext uri="{FF2B5EF4-FFF2-40B4-BE49-F238E27FC236}">
                      <a16:creationId xmlns:a16="http://schemas.microsoft.com/office/drawing/2014/main" id="{B4D6D252-83AF-4E39-809D-B3863625627B}"/>
                    </a:ext>
                  </a:extLst>
                </p14:cNvPr>
                <p14:cNvContentPartPr/>
                <p14:nvPr/>
              </p14:nvContentPartPr>
              <p14:xfrm>
                <a:off x="2823753" y="4820428"/>
                <a:ext cx="52560" cy="360"/>
              </p14:xfrm>
            </p:contentPart>
          </mc:Choice>
          <mc:Fallback>
            <p:pic>
              <p:nvPicPr>
                <p:cNvPr id="125" name="Ink 124">
                  <a:extLst>
                    <a:ext uri="{FF2B5EF4-FFF2-40B4-BE49-F238E27FC236}">
                      <a16:creationId xmlns:a16="http://schemas.microsoft.com/office/drawing/2014/main" id="{B4D6D252-83AF-4E39-809D-B3863625627B}"/>
                    </a:ext>
                  </a:extLst>
                </p:cNvPr>
                <p:cNvPicPr/>
                <p:nvPr/>
              </p:nvPicPr>
              <p:blipFill>
                <a:blip r:embed="rId145"/>
                <a:stretch>
                  <a:fillRect/>
                </a:stretch>
              </p:blipFill>
              <p:spPr>
                <a:xfrm>
                  <a:off x="2814753" y="4811428"/>
                  <a:ext cx="70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26" name="Ink 125">
                  <a:extLst>
                    <a:ext uri="{FF2B5EF4-FFF2-40B4-BE49-F238E27FC236}">
                      <a16:creationId xmlns:a16="http://schemas.microsoft.com/office/drawing/2014/main" id="{A4980D0A-E0DA-4191-9193-D15D6B3C2CA4}"/>
                    </a:ext>
                  </a:extLst>
                </p14:cNvPr>
                <p14:cNvContentPartPr/>
                <p14:nvPr/>
              </p14:nvContentPartPr>
              <p14:xfrm>
                <a:off x="2938233" y="4775788"/>
                <a:ext cx="78840" cy="98640"/>
              </p14:xfrm>
            </p:contentPart>
          </mc:Choice>
          <mc:Fallback>
            <p:pic>
              <p:nvPicPr>
                <p:cNvPr id="126" name="Ink 125">
                  <a:extLst>
                    <a:ext uri="{FF2B5EF4-FFF2-40B4-BE49-F238E27FC236}">
                      <a16:creationId xmlns:a16="http://schemas.microsoft.com/office/drawing/2014/main" id="{A4980D0A-E0DA-4191-9193-D15D6B3C2CA4}"/>
                    </a:ext>
                  </a:extLst>
                </p:cNvPr>
                <p:cNvPicPr/>
                <p:nvPr/>
              </p:nvPicPr>
              <p:blipFill>
                <a:blip r:embed="rId228"/>
                <a:stretch>
                  <a:fillRect/>
                </a:stretch>
              </p:blipFill>
              <p:spPr>
                <a:xfrm>
                  <a:off x="2929233" y="4766788"/>
                  <a:ext cx="9648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74" name="Ink 173">
                  <a:extLst>
                    <a:ext uri="{FF2B5EF4-FFF2-40B4-BE49-F238E27FC236}">
                      <a16:creationId xmlns:a16="http://schemas.microsoft.com/office/drawing/2014/main" id="{F4C4BA99-FB44-491D-ABC9-DAC88FE268C7}"/>
                    </a:ext>
                  </a:extLst>
                </p14:cNvPr>
                <p14:cNvContentPartPr/>
                <p14:nvPr/>
              </p14:nvContentPartPr>
              <p14:xfrm>
                <a:off x="1560153" y="4977748"/>
                <a:ext cx="161640" cy="260640"/>
              </p14:xfrm>
            </p:contentPart>
          </mc:Choice>
          <mc:Fallback>
            <p:pic>
              <p:nvPicPr>
                <p:cNvPr id="174" name="Ink 173">
                  <a:extLst>
                    <a:ext uri="{FF2B5EF4-FFF2-40B4-BE49-F238E27FC236}">
                      <a16:creationId xmlns:a16="http://schemas.microsoft.com/office/drawing/2014/main" id="{F4C4BA99-FB44-491D-ABC9-DAC88FE268C7}"/>
                    </a:ext>
                  </a:extLst>
                </p:cNvPr>
                <p:cNvPicPr/>
                <p:nvPr/>
              </p:nvPicPr>
              <p:blipFill>
                <a:blip r:embed="rId230"/>
                <a:stretch>
                  <a:fillRect/>
                </a:stretch>
              </p:blipFill>
              <p:spPr>
                <a:xfrm>
                  <a:off x="1551153" y="4969108"/>
                  <a:ext cx="17928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75" name="Ink 174">
                  <a:extLst>
                    <a:ext uri="{FF2B5EF4-FFF2-40B4-BE49-F238E27FC236}">
                      <a16:creationId xmlns:a16="http://schemas.microsoft.com/office/drawing/2014/main" id="{2859A9C5-E806-4E7C-AA22-2E65022B33E0}"/>
                    </a:ext>
                  </a:extLst>
                </p14:cNvPr>
                <p14:cNvContentPartPr/>
                <p14:nvPr/>
              </p14:nvContentPartPr>
              <p14:xfrm>
                <a:off x="1758513" y="5166388"/>
                <a:ext cx="123480" cy="145080"/>
              </p14:xfrm>
            </p:contentPart>
          </mc:Choice>
          <mc:Fallback>
            <p:pic>
              <p:nvPicPr>
                <p:cNvPr id="175" name="Ink 174">
                  <a:extLst>
                    <a:ext uri="{FF2B5EF4-FFF2-40B4-BE49-F238E27FC236}">
                      <a16:creationId xmlns:a16="http://schemas.microsoft.com/office/drawing/2014/main" id="{2859A9C5-E806-4E7C-AA22-2E65022B33E0}"/>
                    </a:ext>
                  </a:extLst>
                </p:cNvPr>
                <p:cNvPicPr/>
                <p:nvPr/>
              </p:nvPicPr>
              <p:blipFill>
                <a:blip r:embed="rId232"/>
                <a:stretch>
                  <a:fillRect/>
                </a:stretch>
              </p:blipFill>
              <p:spPr>
                <a:xfrm>
                  <a:off x="1749513" y="5157748"/>
                  <a:ext cx="14112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76" name="Ink 175">
                  <a:extLst>
                    <a:ext uri="{FF2B5EF4-FFF2-40B4-BE49-F238E27FC236}">
                      <a16:creationId xmlns:a16="http://schemas.microsoft.com/office/drawing/2014/main" id="{C62748D9-5398-48D6-AE99-F9968C28B777}"/>
                    </a:ext>
                  </a:extLst>
                </p14:cNvPr>
                <p14:cNvContentPartPr/>
                <p14:nvPr/>
              </p14:nvContentPartPr>
              <p14:xfrm>
                <a:off x="2181873" y="4993588"/>
                <a:ext cx="160200" cy="324360"/>
              </p14:xfrm>
            </p:contentPart>
          </mc:Choice>
          <mc:Fallback>
            <p:pic>
              <p:nvPicPr>
                <p:cNvPr id="176" name="Ink 175">
                  <a:extLst>
                    <a:ext uri="{FF2B5EF4-FFF2-40B4-BE49-F238E27FC236}">
                      <a16:creationId xmlns:a16="http://schemas.microsoft.com/office/drawing/2014/main" id="{C62748D9-5398-48D6-AE99-F9968C28B777}"/>
                    </a:ext>
                  </a:extLst>
                </p:cNvPr>
                <p:cNvPicPr/>
                <p:nvPr/>
              </p:nvPicPr>
              <p:blipFill>
                <a:blip r:embed="rId234"/>
                <a:stretch>
                  <a:fillRect/>
                </a:stretch>
              </p:blipFill>
              <p:spPr>
                <a:xfrm>
                  <a:off x="2172873" y="4984588"/>
                  <a:ext cx="17784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80" name="Ink 179">
                  <a:extLst>
                    <a:ext uri="{FF2B5EF4-FFF2-40B4-BE49-F238E27FC236}">
                      <a16:creationId xmlns:a16="http://schemas.microsoft.com/office/drawing/2014/main" id="{DCA3724F-0DCC-46F6-ACAE-B35A628C122B}"/>
                    </a:ext>
                  </a:extLst>
                </p14:cNvPr>
                <p14:cNvContentPartPr/>
                <p14:nvPr/>
              </p14:nvContentPartPr>
              <p14:xfrm>
                <a:off x="1578513" y="4908988"/>
                <a:ext cx="233640" cy="268560"/>
              </p14:xfrm>
            </p:contentPart>
          </mc:Choice>
          <mc:Fallback>
            <p:pic>
              <p:nvPicPr>
                <p:cNvPr id="180" name="Ink 179">
                  <a:extLst>
                    <a:ext uri="{FF2B5EF4-FFF2-40B4-BE49-F238E27FC236}">
                      <a16:creationId xmlns:a16="http://schemas.microsoft.com/office/drawing/2014/main" id="{DCA3724F-0DCC-46F6-ACAE-B35A628C122B}"/>
                    </a:ext>
                  </a:extLst>
                </p:cNvPr>
                <p:cNvPicPr/>
                <p:nvPr/>
              </p:nvPicPr>
              <p:blipFill>
                <a:blip r:embed="rId236"/>
                <a:stretch>
                  <a:fillRect/>
                </a:stretch>
              </p:blipFill>
              <p:spPr>
                <a:xfrm>
                  <a:off x="1569513" y="4899988"/>
                  <a:ext cx="25128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81" name="Ink 180">
                  <a:extLst>
                    <a:ext uri="{FF2B5EF4-FFF2-40B4-BE49-F238E27FC236}">
                      <a16:creationId xmlns:a16="http://schemas.microsoft.com/office/drawing/2014/main" id="{AFD03F91-4836-4830-93B0-1A849EE354EC}"/>
                    </a:ext>
                  </a:extLst>
                </p14:cNvPr>
                <p14:cNvContentPartPr/>
                <p14:nvPr/>
              </p14:nvContentPartPr>
              <p14:xfrm>
                <a:off x="2217153" y="5043268"/>
                <a:ext cx="197640" cy="266760"/>
              </p14:xfrm>
            </p:contentPart>
          </mc:Choice>
          <mc:Fallback>
            <p:pic>
              <p:nvPicPr>
                <p:cNvPr id="181" name="Ink 180">
                  <a:extLst>
                    <a:ext uri="{FF2B5EF4-FFF2-40B4-BE49-F238E27FC236}">
                      <a16:creationId xmlns:a16="http://schemas.microsoft.com/office/drawing/2014/main" id="{AFD03F91-4836-4830-93B0-1A849EE354EC}"/>
                    </a:ext>
                  </a:extLst>
                </p:cNvPr>
                <p:cNvPicPr/>
                <p:nvPr/>
              </p:nvPicPr>
              <p:blipFill>
                <a:blip r:embed="rId238"/>
                <a:stretch>
                  <a:fillRect/>
                </a:stretch>
              </p:blipFill>
              <p:spPr>
                <a:xfrm>
                  <a:off x="2208513" y="5034268"/>
                  <a:ext cx="21528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82" name="Ink 181">
                  <a:extLst>
                    <a:ext uri="{FF2B5EF4-FFF2-40B4-BE49-F238E27FC236}">
                      <a16:creationId xmlns:a16="http://schemas.microsoft.com/office/drawing/2014/main" id="{0D66DFEA-050C-4396-8152-1ED04476D87B}"/>
                    </a:ext>
                  </a:extLst>
                </p14:cNvPr>
                <p14:cNvContentPartPr/>
                <p14:nvPr/>
              </p14:nvContentPartPr>
              <p14:xfrm>
                <a:off x="2458713" y="5237308"/>
                <a:ext cx="104040" cy="178920"/>
              </p14:xfrm>
            </p:contentPart>
          </mc:Choice>
          <mc:Fallback>
            <p:pic>
              <p:nvPicPr>
                <p:cNvPr id="182" name="Ink 181">
                  <a:extLst>
                    <a:ext uri="{FF2B5EF4-FFF2-40B4-BE49-F238E27FC236}">
                      <a16:creationId xmlns:a16="http://schemas.microsoft.com/office/drawing/2014/main" id="{0D66DFEA-050C-4396-8152-1ED04476D87B}"/>
                    </a:ext>
                  </a:extLst>
                </p:cNvPr>
                <p:cNvPicPr/>
                <p:nvPr/>
              </p:nvPicPr>
              <p:blipFill>
                <a:blip r:embed="rId240"/>
                <a:stretch>
                  <a:fillRect/>
                </a:stretch>
              </p:blipFill>
              <p:spPr>
                <a:xfrm>
                  <a:off x="2450073" y="5228308"/>
                  <a:ext cx="12168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83" name="Ink 182">
                  <a:extLst>
                    <a:ext uri="{FF2B5EF4-FFF2-40B4-BE49-F238E27FC236}">
                      <a16:creationId xmlns:a16="http://schemas.microsoft.com/office/drawing/2014/main" id="{5F33C837-B3F0-466C-943F-3AC88F4C4F9F}"/>
                    </a:ext>
                  </a:extLst>
                </p14:cNvPr>
                <p14:cNvContentPartPr/>
                <p14:nvPr/>
              </p14:nvContentPartPr>
              <p14:xfrm>
                <a:off x="2667513" y="5111308"/>
                <a:ext cx="279720" cy="171720"/>
              </p14:xfrm>
            </p:contentPart>
          </mc:Choice>
          <mc:Fallback>
            <p:pic>
              <p:nvPicPr>
                <p:cNvPr id="183" name="Ink 182">
                  <a:extLst>
                    <a:ext uri="{FF2B5EF4-FFF2-40B4-BE49-F238E27FC236}">
                      <a16:creationId xmlns:a16="http://schemas.microsoft.com/office/drawing/2014/main" id="{5F33C837-B3F0-466C-943F-3AC88F4C4F9F}"/>
                    </a:ext>
                  </a:extLst>
                </p:cNvPr>
                <p:cNvPicPr/>
                <p:nvPr/>
              </p:nvPicPr>
              <p:blipFill>
                <a:blip r:embed="rId242"/>
                <a:stretch>
                  <a:fillRect/>
                </a:stretch>
              </p:blipFill>
              <p:spPr>
                <a:xfrm>
                  <a:off x="2658873" y="5102668"/>
                  <a:ext cx="2973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84" name="Ink 183">
                  <a:extLst>
                    <a:ext uri="{FF2B5EF4-FFF2-40B4-BE49-F238E27FC236}">
                      <a16:creationId xmlns:a16="http://schemas.microsoft.com/office/drawing/2014/main" id="{9D779A13-36C6-43F2-9C17-E99405F34248}"/>
                    </a:ext>
                  </a:extLst>
                </p14:cNvPr>
                <p14:cNvContentPartPr/>
                <p14:nvPr/>
              </p14:nvContentPartPr>
              <p14:xfrm>
                <a:off x="2981793" y="5219668"/>
                <a:ext cx="142560" cy="142200"/>
              </p14:xfrm>
            </p:contentPart>
          </mc:Choice>
          <mc:Fallback>
            <p:pic>
              <p:nvPicPr>
                <p:cNvPr id="184" name="Ink 183">
                  <a:extLst>
                    <a:ext uri="{FF2B5EF4-FFF2-40B4-BE49-F238E27FC236}">
                      <a16:creationId xmlns:a16="http://schemas.microsoft.com/office/drawing/2014/main" id="{9D779A13-36C6-43F2-9C17-E99405F34248}"/>
                    </a:ext>
                  </a:extLst>
                </p:cNvPr>
                <p:cNvPicPr/>
                <p:nvPr/>
              </p:nvPicPr>
              <p:blipFill>
                <a:blip r:embed="rId244"/>
                <a:stretch>
                  <a:fillRect/>
                </a:stretch>
              </p:blipFill>
              <p:spPr>
                <a:xfrm>
                  <a:off x="2973153" y="5211028"/>
                  <a:ext cx="16020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30" name="Ink 129">
                  <a:extLst>
                    <a:ext uri="{FF2B5EF4-FFF2-40B4-BE49-F238E27FC236}">
                      <a16:creationId xmlns:a16="http://schemas.microsoft.com/office/drawing/2014/main" id="{5FA0C70B-34FA-4EBF-A1AE-9CDA77055227}"/>
                    </a:ext>
                  </a:extLst>
                </p14:cNvPr>
                <p14:cNvContentPartPr/>
                <p14:nvPr/>
              </p14:nvContentPartPr>
              <p14:xfrm>
                <a:off x="4083393" y="4651228"/>
                <a:ext cx="35640" cy="651240"/>
              </p14:xfrm>
            </p:contentPart>
          </mc:Choice>
          <mc:Fallback>
            <p:pic>
              <p:nvPicPr>
                <p:cNvPr id="130" name="Ink 129">
                  <a:extLst>
                    <a:ext uri="{FF2B5EF4-FFF2-40B4-BE49-F238E27FC236}">
                      <a16:creationId xmlns:a16="http://schemas.microsoft.com/office/drawing/2014/main" id="{5FA0C70B-34FA-4EBF-A1AE-9CDA77055227}"/>
                    </a:ext>
                  </a:extLst>
                </p:cNvPr>
                <p:cNvPicPr/>
                <p:nvPr/>
              </p:nvPicPr>
              <p:blipFill>
                <a:blip r:embed="rId246"/>
                <a:stretch>
                  <a:fillRect/>
                </a:stretch>
              </p:blipFill>
              <p:spPr>
                <a:xfrm>
                  <a:off x="4074753" y="4642588"/>
                  <a:ext cx="53280" cy="66888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31" name="Ink 130">
                  <a:extLst>
                    <a:ext uri="{FF2B5EF4-FFF2-40B4-BE49-F238E27FC236}">
                      <a16:creationId xmlns:a16="http://schemas.microsoft.com/office/drawing/2014/main" id="{0B9CD785-A420-498D-8D85-16E820A717E8}"/>
                    </a:ext>
                  </a:extLst>
                </p14:cNvPr>
                <p14:cNvContentPartPr/>
                <p14:nvPr/>
              </p14:nvContentPartPr>
              <p14:xfrm>
                <a:off x="5459313" y="4669228"/>
                <a:ext cx="360" cy="454680"/>
              </p14:xfrm>
            </p:contentPart>
          </mc:Choice>
          <mc:Fallback>
            <p:pic>
              <p:nvPicPr>
                <p:cNvPr id="131" name="Ink 130">
                  <a:extLst>
                    <a:ext uri="{FF2B5EF4-FFF2-40B4-BE49-F238E27FC236}">
                      <a16:creationId xmlns:a16="http://schemas.microsoft.com/office/drawing/2014/main" id="{0B9CD785-A420-498D-8D85-16E820A717E8}"/>
                    </a:ext>
                  </a:extLst>
                </p:cNvPr>
                <p:cNvPicPr/>
                <p:nvPr/>
              </p:nvPicPr>
              <p:blipFill>
                <a:blip r:embed="rId248"/>
                <a:stretch>
                  <a:fillRect/>
                </a:stretch>
              </p:blipFill>
              <p:spPr>
                <a:xfrm>
                  <a:off x="5450313" y="4660588"/>
                  <a:ext cx="18000" cy="47232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32" name="Ink 131">
                  <a:extLst>
                    <a:ext uri="{FF2B5EF4-FFF2-40B4-BE49-F238E27FC236}">
                      <a16:creationId xmlns:a16="http://schemas.microsoft.com/office/drawing/2014/main" id="{DAA9CEA9-C1CF-470B-BA86-CF511DA4F029}"/>
                    </a:ext>
                  </a:extLst>
                </p14:cNvPr>
                <p14:cNvContentPartPr/>
                <p14:nvPr/>
              </p14:nvContentPartPr>
              <p14:xfrm>
                <a:off x="4218393" y="4672108"/>
                <a:ext cx="222120" cy="168120"/>
              </p14:xfrm>
            </p:contentPart>
          </mc:Choice>
          <mc:Fallback>
            <p:pic>
              <p:nvPicPr>
                <p:cNvPr id="132" name="Ink 131">
                  <a:extLst>
                    <a:ext uri="{FF2B5EF4-FFF2-40B4-BE49-F238E27FC236}">
                      <a16:creationId xmlns:a16="http://schemas.microsoft.com/office/drawing/2014/main" id="{DAA9CEA9-C1CF-470B-BA86-CF511DA4F029}"/>
                    </a:ext>
                  </a:extLst>
                </p:cNvPr>
                <p:cNvPicPr/>
                <p:nvPr/>
              </p:nvPicPr>
              <p:blipFill>
                <a:blip r:embed="rId250"/>
                <a:stretch>
                  <a:fillRect/>
                </a:stretch>
              </p:blipFill>
              <p:spPr>
                <a:xfrm>
                  <a:off x="4209393" y="4663108"/>
                  <a:ext cx="23976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33" name="Ink 132">
                  <a:extLst>
                    <a:ext uri="{FF2B5EF4-FFF2-40B4-BE49-F238E27FC236}">
                      <a16:creationId xmlns:a16="http://schemas.microsoft.com/office/drawing/2014/main" id="{8AE0A4AF-CD52-4D82-9056-122BE4596366}"/>
                    </a:ext>
                  </a:extLst>
                </p14:cNvPr>
                <p14:cNvContentPartPr/>
                <p14:nvPr/>
              </p14:nvContentPartPr>
              <p14:xfrm>
                <a:off x="4527273" y="4767148"/>
                <a:ext cx="182880" cy="125280"/>
              </p14:xfrm>
            </p:contentPart>
          </mc:Choice>
          <mc:Fallback>
            <p:pic>
              <p:nvPicPr>
                <p:cNvPr id="133" name="Ink 132">
                  <a:extLst>
                    <a:ext uri="{FF2B5EF4-FFF2-40B4-BE49-F238E27FC236}">
                      <a16:creationId xmlns:a16="http://schemas.microsoft.com/office/drawing/2014/main" id="{8AE0A4AF-CD52-4D82-9056-122BE4596366}"/>
                    </a:ext>
                  </a:extLst>
                </p:cNvPr>
                <p:cNvPicPr/>
                <p:nvPr/>
              </p:nvPicPr>
              <p:blipFill>
                <a:blip r:embed="rId252"/>
                <a:stretch>
                  <a:fillRect/>
                </a:stretch>
              </p:blipFill>
              <p:spPr>
                <a:xfrm>
                  <a:off x="4518633" y="4758148"/>
                  <a:ext cx="20052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34" name="Ink 133">
                  <a:extLst>
                    <a:ext uri="{FF2B5EF4-FFF2-40B4-BE49-F238E27FC236}">
                      <a16:creationId xmlns:a16="http://schemas.microsoft.com/office/drawing/2014/main" id="{8B51572E-BF28-419E-85FC-AF0EDF02BF19}"/>
                    </a:ext>
                  </a:extLst>
                </p14:cNvPr>
                <p14:cNvContentPartPr/>
                <p14:nvPr/>
              </p14:nvContentPartPr>
              <p14:xfrm>
                <a:off x="4766673" y="4834108"/>
                <a:ext cx="34560" cy="93240"/>
              </p14:xfrm>
            </p:contentPart>
          </mc:Choice>
          <mc:Fallback>
            <p:pic>
              <p:nvPicPr>
                <p:cNvPr id="134" name="Ink 133">
                  <a:extLst>
                    <a:ext uri="{FF2B5EF4-FFF2-40B4-BE49-F238E27FC236}">
                      <a16:creationId xmlns:a16="http://schemas.microsoft.com/office/drawing/2014/main" id="{8B51572E-BF28-419E-85FC-AF0EDF02BF19}"/>
                    </a:ext>
                  </a:extLst>
                </p:cNvPr>
                <p:cNvPicPr/>
                <p:nvPr/>
              </p:nvPicPr>
              <p:blipFill>
                <a:blip r:embed="rId254"/>
                <a:stretch>
                  <a:fillRect/>
                </a:stretch>
              </p:blipFill>
              <p:spPr>
                <a:xfrm>
                  <a:off x="4758033" y="4825468"/>
                  <a:ext cx="5220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35" name="Ink 134">
                  <a:extLst>
                    <a:ext uri="{FF2B5EF4-FFF2-40B4-BE49-F238E27FC236}">
                      <a16:creationId xmlns:a16="http://schemas.microsoft.com/office/drawing/2014/main" id="{390A9D36-8418-4D69-8F3A-9F8032A3F8C6}"/>
                    </a:ext>
                  </a:extLst>
                </p14:cNvPr>
                <p14:cNvContentPartPr/>
                <p14:nvPr/>
              </p14:nvContentPartPr>
              <p14:xfrm>
                <a:off x="5015433" y="4722508"/>
                <a:ext cx="124200" cy="140040"/>
              </p14:xfrm>
            </p:contentPart>
          </mc:Choice>
          <mc:Fallback>
            <p:pic>
              <p:nvPicPr>
                <p:cNvPr id="135" name="Ink 134">
                  <a:extLst>
                    <a:ext uri="{FF2B5EF4-FFF2-40B4-BE49-F238E27FC236}">
                      <a16:creationId xmlns:a16="http://schemas.microsoft.com/office/drawing/2014/main" id="{390A9D36-8418-4D69-8F3A-9F8032A3F8C6}"/>
                    </a:ext>
                  </a:extLst>
                </p:cNvPr>
                <p:cNvPicPr/>
                <p:nvPr/>
              </p:nvPicPr>
              <p:blipFill>
                <a:blip r:embed="rId256"/>
                <a:stretch>
                  <a:fillRect/>
                </a:stretch>
              </p:blipFill>
              <p:spPr>
                <a:xfrm>
                  <a:off x="5006793" y="4713868"/>
                  <a:ext cx="14184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36" name="Ink 135">
                  <a:extLst>
                    <a:ext uri="{FF2B5EF4-FFF2-40B4-BE49-F238E27FC236}">
                      <a16:creationId xmlns:a16="http://schemas.microsoft.com/office/drawing/2014/main" id="{EA8298B3-2EDE-4815-AAB3-820E9AD1D695}"/>
                    </a:ext>
                  </a:extLst>
                </p14:cNvPr>
                <p14:cNvContentPartPr/>
                <p14:nvPr/>
              </p14:nvContentPartPr>
              <p14:xfrm>
                <a:off x="5183913" y="4738348"/>
                <a:ext cx="140040" cy="47520"/>
              </p14:xfrm>
            </p:contentPart>
          </mc:Choice>
          <mc:Fallback>
            <p:pic>
              <p:nvPicPr>
                <p:cNvPr id="136" name="Ink 135">
                  <a:extLst>
                    <a:ext uri="{FF2B5EF4-FFF2-40B4-BE49-F238E27FC236}">
                      <a16:creationId xmlns:a16="http://schemas.microsoft.com/office/drawing/2014/main" id="{EA8298B3-2EDE-4815-AAB3-820E9AD1D695}"/>
                    </a:ext>
                  </a:extLst>
                </p:cNvPr>
                <p:cNvPicPr/>
                <p:nvPr/>
              </p:nvPicPr>
              <p:blipFill>
                <a:blip r:embed="rId258"/>
                <a:stretch>
                  <a:fillRect/>
                </a:stretch>
              </p:blipFill>
              <p:spPr>
                <a:xfrm>
                  <a:off x="5175273" y="4729348"/>
                  <a:ext cx="15768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37" name="Ink 136">
                  <a:extLst>
                    <a:ext uri="{FF2B5EF4-FFF2-40B4-BE49-F238E27FC236}">
                      <a16:creationId xmlns:a16="http://schemas.microsoft.com/office/drawing/2014/main" id="{4BC1982A-7B19-4F3E-A65E-BA6753E05F67}"/>
                    </a:ext>
                  </a:extLst>
                </p14:cNvPr>
                <p14:cNvContentPartPr/>
                <p14:nvPr/>
              </p14:nvContentPartPr>
              <p14:xfrm>
                <a:off x="5352753" y="4811068"/>
                <a:ext cx="360" cy="96480"/>
              </p14:xfrm>
            </p:contentPart>
          </mc:Choice>
          <mc:Fallback>
            <p:pic>
              <p:nvPicPr>
                <p:cNvPr id="137" name="Ink 136">
                  <a:extLst>
                    <a:ext uri="{FF2B5EF4-FFF2-40B4-BE49-F238E27FC236}">
                      <a16:creationId xmlns:a16="http://schemas.microsoft.com/office/drawing/2014/main" id="{4BC1982A-7B19-4F3E-A65E-BA6753E05F67}"/>
                    </a:ext>
                  </a:extLst>
                </p:cNvPr>
                <p:cNvPicPr/>
                <p:nvPr/>
              </p:nvPicPr>
              <p:blipFill>
                <a:blip r:embed="rId260"/>
                <a:stretch>
                  <a:fillRect/>
                </a:stretch>
              </p:blipFill>
              <p:spPr>
                <a:xfrm>
                  <a:off x="5343753" y="4802428"/>
                  <a:ext cx="180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39" name="Ink 138">
                  <a:extLst>
                    <a:ext uri="{FF2B5EF4-FFF2-40B4-BE49-F238E27FC236}">
                      <a16:creationId xmlns:a16="http://schemas.microsoft.com/office/drawing/2014/main" id="{327367AE-872E-4E4E-8F0E-8FB650279C48}"/>
                    </a:ext>
                  </a:extLst>
                </p14:cNvPr>
                <p14:cNvContentPartPr/>
                <p14:nvPr/>
              </p14:nvContentPartPr>
              <p14:xfrm>
                <a:off x="4279233" y="5001868"/>
                <a:ext cx="156600" cy="223920"/>
              </p14:xfrm>
            </p:contentPart>
          </mc:Choice>
          <mc:Fallback>
            <p:pic>
              <p:nvPicPr>
                <p:cNvPr id="139" name="Ink 138">
                  <a:extLst>
                    <a:ext uri="{FF2B5EF4-FFF2-40B4-BE49-F238E27FC236}">
                      <a16:creationId xmlns:a16="http://schemas.microsoft.com/office/drawing/2014/main" id="{327367AE-872E-4E4E-8F0E-8FB650279C48}"/>
                    </a:ext>
                  </a:extLst>
                </p:cNvPr>
                <p:cNvPicPr/>
                <p:nvPr/>
              </p:nvPicPr>
              <p:blipFill>
                <a:blip r:embed="rId262"/>
                <a:stretch>
                  <a:fillRect/>
                </a:stretch>
              </p:blipFill>
              <p:spPr>
                <a:xfrm>
                  <a:off x="4270593" y="4993228"/>
                  <a:ext cx="17424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40" name="Ink 139">
                  <a:extLst>
                    <a:ext uri="{FF2B5EF4-FFF2-40B4-BE49-F238E27FC236}">
                      <a16:creationId xmlns:a16="http://schemas.microsoft.com/office/drawing/2014/main" id="{A95476FA-A203-453B-8EBB-82DEAAA8F3AF}"/>
                    </a:ext>
                  </a:extLst>
                </p14:cNvPr>
                <p14:cNvContentPartPr/>
                <p14:nvPr/>
              </p14:nvContentPartPr>
              <p14:xfrm>
                <a:off x="4633833" y="5095468"/>
                <a:ext cx="102600" cy="99360"/>
              </p14:xfrm>
            </p:contentPart>
          </mc:Choice>
          <mc:Fallback>
            <p:pic>
              <p:nvPicPr>
                <p:cNvPr id="140" name="Ink 139">
                  <a:extLst>
                    <a:ext uri="{FF2B5EF4-FFF2-40B4-BE49-F238E27FC236}">
                      <a16:creationId xmlns:a16="http://schemas.microsoft.com/office/drawing/2014/main" id="{A95476FA-A203-453B-8EBB-82DEAAA8F3AF}"/>
                    </a:ext>
                  </a:extLst>
                </p:cNvPr>
                <p:cNvPicPr/>
                <p:nvPr/>
              </p:nvPicPr>
              <p:blipFill>
                <a:blip r:embed="rId264"/>
                <a:stretch>
                  <a:fillRect/>
                </a:stretch>
              </p:blipFill>
              <p:spPr>
                <a:xfrm>
                  <a:off x="4624833" y="5086828"/>
                  <a:ext cx="1202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41" name="Ink 140">
                  <a:extLst>
                    <a:ext uri="{FF2B5EF4-FFF2-40B4-BE49-F238E27FC236}">
                      <a16:creationId xmlns:a16="http://schemas.microsoft.com/office/drawing/2014/main" id="{ED00F2BB-5855-4B26-AD90-8BBA31044B3F}"/>
                    </a:ext>
                  </a:extLst>
                </p14:cNvPr>
                <p14:cNvContentPartPr/>
                <p14:nvPr/>
              </p14:nvContentPartPr>
              <p14:xfrm>
                <a:off x="4776033" y="5167828"/>
                <a:ext cx="125640" cy="68760"/>
              </p14:xfrm>
            </p:contentPart>
          </mc:Choice>
          <mc:Fallback>
            <p:pic>
              <p:nvPicPr>
                <p:cNvPr id="141" name="Ink 140">
                  <a:extLst>
                    <a:ext uri="{FF2B5EF4-FFF2-40B4-BE49-F238E27FC236}">
                      <a16:creationId xmlns:a16="http://schemas.microsoft.com/office/drawing/2014/main" id="{ED00F2BB-5855-4B26-AD90-8BBA31044B3F}"/>
                    </a:ext>
                  </a:extLst>
                </p:cNvPr>
                <p:cNvPicPr/>
                <p:nvPr/>
              </p:nvPicPr>
              <p:blipFill>
                <a:blip r:embed="rId266"/>
                <a:stretch>
                  <a:fillRect/>
                </a:stretch>
              </p:blipFill>
              <p:spPr>
                <a:xfrm>
                  <a:off x="4767033" y="5158828"/>
                  <a:ext cx="14328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42" name="Ink 141">
                  <a:extLst>
                    <a:ext uri="{FF2B5EF4-FFF2-40B4-BE49-F238E27FC236}">
                      <a16:creationId xmlns:a16="http://schemas.microsoft.com/office/drawing/2014/main" id="{F6C3E049-A984-41F5-9420-C3E53E6762CF}"/>
                    </a:ext>
                  </a:extLst>
                </p14:cNvPr>
                <p14:cNvContentPartPr/>
                <p14:nvPr/>
              </p14:nvContentPartPr>
              <p14:xfrm>
                <a:off x="5001033" y="4970548"/>
                <a:ext cx="176040" cy="153000"/>
              </p14:xfrm>
            </p:contentPart>
          </mc:Choice>
          <mc:Fallback>
            <p:pic>
              <p:nvPicPr>
                <p:cNvPr id="142" name="Ink 141">
                  <a:extLst>
                    <a:ext uri="{FF2B5EF4-FFF2-40B4-BE49-F238E27FC236}">
                      <a16:creationId xmlns:a16="http://schemas.microsoft.com/office/drawing/2014/main" id="{F6C3E049-A984-41F5-9420-C3E53E6762CF}"/>
                    </a:ext>
                  </a:extLst>
                </p:cNvPr>
                <p:cNvPicPr/>
                <p:nvPr/>
              </p:nvPicPr>
              <p:blipFill>
                <a:blip r:embed="rId268"/>
                <a:stretch>
                  <a:fillRect/>
                </a:stretch>
              </p:blipFill>
              <p:spPr>
                <a:xfrm>
                  <a:off x="4992393" y="4961548"/>
                  <a:ext cx="19368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43" name="Ink 142">
                  <a:extLst>
                    <a:ext uri="{FF2B5EF4-FFF2-40B4-BE49-F238E27FC236}">
                      <a16:creationId xmlns:a16="http://schemas.microsoft.com/office/drawing/2014/main" id="{601783C7-BF6C-456C-A35F-E252E3A7E0CD}"/>
                    </a:ext>
                  </a:extLst>
                </p14:cNvPr>
                <p14:cNvContentPartPr/>
                <p14:nvPr/>
              </p14:nvContentPartPr>
              <p14:xfrm>
                <a:off x="5202273" y="5033548"/>
                <a:ext cx="124560" cy="16920"/>
              </p14:xfrm>
            </p:contentPart>
          </mc:Choice>
          <mc:Fallback>
            <p:pic>
              <p:nvPicPr>
                <p:cNvPr id="143" name="Ink 142">
                  <a:extLst>
                    <a:ext uri="{FF2B5EF4-FFF2-40B4-BE49-F238E27FC236}">
                      <a16:creationId xmlns:a16="http://schemas.microsoft.com/office/drawing/2014/main" id="{601783C7-BF6C-456C-A35F-E252E3A7E0CD}"/>
                    </a:ext>
                  </a:extLst>
                </p:cNvPr>
                <p:cNvPicPr/>
                <p:nvPr/>
              </p:nvPicPr>
              <p:blipFill>
                <a:blip r:embed="rId270"/>
                <a:stretch>
                  <a:fillRect/>
                </a:stretch>
              </p:blipFill>
              <p:spPr>
                <a:xfrm>
                  <a:off x="5193273" y="5024548"/>
                  <a:ext cx="14220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44" name="Ink 143">
                  <a:extLst>
                    <a:ext uri="{FF2B5EF4-FFF2-40B4-BE49-F238E27FC236}">
                      <a16:creationId xmlns:a16="http://schemas.microsoft.com/office/drawing/2014/main" id="{E3BCAEEB-BB6C-4150-97CB-9D8806C0D077}"/>
                    </a:ext>
                  </a:extLst>
                </p14:cNvPr>
                <p14:cNvContentPartPr/>
                <p14:nvPr/>
              </p14:nvContentPartPr>
              <p14:xfrm>
                <a:off x="5362113" y="5012308"/>
                <a:ext cx="84240" cy="66960"/>
              </p14:xfrm>
            </p:contentPart>
          </mc:Choice>
          <mc:Fallback>
            <p:pic>
              <p:nvPicPr>
                <p:cNvPr id="144" name="Ink 143">
                  <a:extLst>
                    <a:ext uri="{FF2B5EF4-FFF2-40B4-BE49-F238E27FC236}">
                      <a16:creationId xmlns:a16="http://schemas.microsoft.com/office/drawing/2014/main" id="{E3BCAEEB-BB6C-4150-97CB-9D8806C0D077}"/>
                    </a:ext>
                  </a:extLst>
                </p:cNvPr>
                <p:cNvPicPr/>
                <p:nvPr/>
              </p:nvPicPr>
              <p:blipFill>
                <a:blip r:embed="rId272"/>
                <a:stretch>
                  <a:fillRect/>
                </a:stretch>
              </p:blipFill>
              <p:spPr>
                <a:xfrm>
                  <a:off x="5353113" y="5003668"/>
                  <a:ext cx="10188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45" name="Ink 144">
                  <a:extLst>
                    <a:ext uri="{FF2B5EF4-FFF2-40B4-BE49-F238E27FC236}">
                      <a16:creationId xmlns:a16="http://schemas.microsoft.com/office/drawing/2014/main" id="{D43B50A3-6F87-4C26-882D-A896A129A8D1}"/>
                    </a:ext>
                  </a:extLst>
                </p14:cNvPr>
                <p14:cNvContentPartPr/>
                <p14:nvPr/>
              </p14:nvContentPartPr>
              <p14:xfrm>
                <a:off x="5637153" y="4649788"/>
                <a:ext cx="32760" cy="527760"/>
              </p14:xfrm>
            </p:contentPart>
          </mc:Choice>
          <mc:Fallback>
            <p:pic>
              <p:nvPicPr>
                <p:cNvPr id="145" name="Ink 144">
                  <a:extLst>
                    <a:ext uri="{FF2B5EF4-FFF2-40B4-BE49-F238E27FC236}">
                      <a16:creationId xmlns:a16="http://schemas.microsoft.com/office/drawing/2014/main" id="{D43B50A3-6F87-4C26-882D-A896A129A8D1}"/>
                    </a:ext>
                  </a:extLst>
                </p:cNvPr>
                <p:cNvPicPr/>
                <p:nvPr/>
              </p:nvPicPr>
              <p:blipFill>
                <a:blip r:embed="rId274"/>
                <a:stretch>
                  <a:fillRect/>
                </a:stretch>
              </p:blipFill>
              <p:spPr>
                <a:xfrm>
                  <a:off x="5628153" y="4641148"/>
                  <a:ext cx="50400" cy="54540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89" name="Ink 188">
                  <a:extLst>
                    <a:ext uri="{FF2B5EF4-FFF2-40B4-BE49-F238E27FC236}">
                      <a16:creationId xmlns:a16="http://schemas.microsoft.com/office/drawing/2014/main" id="{146F4F38-982F-4EB5-A315-3BA13334D0E0}"/>
                    </a:ext>
                  </a:extLst>
                </p14:cNvPr>
                <p14:cNvContentPartPr/>
                <p14:nvPr/>
              </p14:nvContentPartPr>
              <p14:xfrm>
                <a:off x="3265473" y="5326228"/>
                <a:ext cx="1333080" cy="381240"/>
              </p14:xfrm>
            </p:contentPart>
          </mc:Choice>
          <mc:Fallback>
            <p:pic>
              <p:nvPicPr>
                <p:cNvPr id="189" name="Ink 188">
                  <a:extLst>
                    <a:ext uri="{FF2B5EF4-FFF2-40B4-BE49-F238E27FC236}">
                      <a16:creationId xmlns:a16="http://schemas.microsoft.com/office/drawing/2014/main" id="{146F4F38-982F-4EB5-A315-3BA13334D0E0}"/>
                    </a:ext>
                  </a:extLst>
                </p:cNvPr>
                <p:cNvPicPr/>
                <p:nvPr/>
              </p:nvPicPr>
              <p:blipFill>
                <a:blip r:embed="rId276"/>
                <a:stretch>
                  <a:fillRect/>
                </a:stretch>
              </p:blipFill>
              <p:spPr>
                <a:xfrm>
                  <a:off x="3256833" y="5317228"/>
                  <a:ext cx="1350720" cy="398880"/>
                </a:xfrm>
                <a:prstGeom prst="rect">
                  <a:avLst/>
                </a:prstGeom>
              </p:spPr>
            </p:pic>
          </mc:Fallback>
        </mc:AlternateContent>
      </p:grpSp>
      <p:grpSp>
        <p:nvGrpSpPr>
          <p:cNvPr id="202" name="Group 201">
            <a:extLst>
              <a:ext uri="{FF2B5EF4-FFF2-40B4-BE49-F238E27FC236}">
                <a16:creationId xmlns:a16="http://schemas.microsoft.com/office/drawing/2014/main" id="{FFC606C7-4C30-4821-AA10-2BE047F2B0CD}"/>
              </a:ext>
            </a:extLst>
          </p:cNvPr>
          <p:cNvGrpSpPr/>
          <p:nvPr/>
        </p:nvGrpSpPr>
        <p:grpSpPr>
          <a:xfrm>
            <a:off x="3907713" y="2422108"/>
            <a:ext cx="1765080" cy="765720"/>
            <a:chOff x="3907713" y="2422108"/>
            <a:chExt cx="1765080" cy="765720"/>
          </a:xfrm>
        </p:grpSpPr>
        <mc:AlternateContent xmlns:mc="http://schemas.openxmlformats.org/markup-compatibility/2006">
          <mc:Choice xmlns:p14="http://schemas.microsoft.com/office/powerpoint/2010/main" Requires="p14">
            <p:contentPart p14:bwMode="auto" r:id="rId277">
              <p14:nvContentPartPr>
                <p14:cNvPr id="191" name="Ink 190">
                  <a:extLst>
                    <a:ext uri="{FF2B5EF4-FFF2-40B4-BE49-F238E27FC236}">
                      <a16:creationId xmlns:a16="http://schemas.microsoft.com/office/drawing/2014/main" id="{7E548CEC-F347-4374-9C6A-9FF8DF0031E8}"/>
                    </a:ext>
                  </a:extLst>
                </p14:cNvPr>
                <p14:cNvContentPartPr/>
                <p14:nvPr/>
              </p14:nvContentPartPr>
              <p14:xfrm>
                <a:off x="4134153" y="2600668"/>
                <a:ext cx="1316520" cy="160920"/>
              </p14:xfrm>
            </p:contentPart>
          </mc:Choice>
          <mc:Fallback>
            <p:pic>
              <p:nvPicPr>
                <p:cNvPr id="191" name="Ink 190">
                  <a:extLst>
                    <a:ext uri="{FF2B5EF4-FFF2-40B4-BE49-F238E27FC236}">
                      <a16:creationId xmlns:a16="http://schemas.microsoft.com/office/drawing/2014/main" id="{7E548CEC-F347-4374-9C6A-9FF8DF0031E8}"/>
                    </a:ext>
                  </a:extLst>
                </p:cNvPr>
                <p:cNvPicPr/>
                <p:nvPr/>
              </p:nvPicPr>
              <p:blipFill>
                <a:blip r:embed="rId278"/>
                <a:stretch>
                  <a:fillRect/>
                </a:stretch>
              </p:blipFill>
              <p:spPr>
                <a:xfrm>
                  <a:off x="4125513" y="2592028"/>
                  <a:ext cx="133416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92" name="Ink 191">
                  <a:extLst>
                    <a:ext uri="{FF2B5EF4-FFF2-40B4-BE49-F238E27FC236}">
                      <a16:creationId xmlns:a16="http://schemas.microsoft.com/office/drawing/2014/main" id="{7FA5B43E-5C89-45EB-B469-3C9DD94AA13C}"/>
                    </a:ext>
                  </a:extLst>
                </p14:cNvPr>
                <p14:cNvContentPartPr/>
                <p14:nvPr/>
              </p14:nvContentPartPr>
              <p14:xfrm>
                <a:off x="4391193" y="2822788"/>
                <a:ext cx="1281600" cy="205560"/>
              </p14:xfrm>
            </p:contentPart>
          </mc:Choice>
          <mc:Fallback>
            <p:pic>
              <p:nvPicPr>
                <p:cNvPr id="192" name="Ink 191">
                  <a:extLst>
                    <a:ext uri="{FF2B5EF4-FFF2-40B4-BE49-F238E27FC236}">
                      <a16:creationId xmlns:a16="http://schemas.microsoft.com/office/drawing/2014/main" id="{7FA5B43E-5C89-45EB-B469-3C9DD94AA13C}"/>
                    </a:ext>
                  </a:extLst>
                </p:cNvPr>
                <p:cNvPicPr/>
                <p:nvPr/>
              </p:nvPicPr>
              <p:blipFill>
                <a:blip r:embed="rId280"/>
                <a:stretch>
                  <a:fillRect/>
                </a:stretch>
              </p:blipFill>
              <p:spPr>
                <a:xfrm>
                  <a:off x="4382193" y="2813788"/>
                  <a:ext cx="129924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93" name="Ink 192">
                  <a:extLst>
                    <a:ext uri="{FF2B5EF4-FFF2-40B4-BE49-F238E27FC236}">
                      <a16:creationId xmlns:a16="http://schemas.microsoft.com/office/drawing/2014/main" id="{6D6345F3-F5B5-4F94-ACCF-E56F2DD60360}"/>
                    </a:ext>
                  </a:extLst>
                </p14:cNvPr>
                <p14:cNvContentPartPr/>
                <p14:nvPr/>
              </p14:nvContentPartPr>
              <p14:xfrm>
                <a:off x="3907713" y="2422108"/>
                <a:ext cx="255600" cy="365760"/>
              </p14:xfrm>
            </p:contentPart>
          </mc:Choice>
          <mc:Fallback>
            <p:pic>
              <p:nvPicPr>
                <p:cNvPr id="193" name="Ink 192">
                  <a:extLst>
                    <a:ext uri="{FF2B5EF4-FFF2-40B4-BE49-F238E27FC236}">
                      <a16:creationId xmlns:a16="http://schemas.microsoft.com/office/drawing/2014/main" id="{6D6345F3-F5B5-4F94-ACCF-E56F2DD60360}"/>
                    </a:ext>
                  </a:extLst>
                </p:cNvPr>
                <p:cNvPicPr/>
                <p:nvPr/>
              </p:nvPicPr>
              <p:blipFill>
                <a:blip r:embed="rId282"/>
                <a:stretch>
                  <a:fillRect/>
                </a:stretch>
              </p:blipFill>
              <p:spPr>
                <a:xfrm>
                  <a:off x="3899073" y="2413108"/>
                  <a:ext cx="27324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94" name="Ink 193">
                  <a:extLst>
                    <a:ext uri="{FF2B5EF4-FFF2-40B4-BE49-F238E27FC236}">
                      <a16:creationId xmlns:a16="http://schemas.microsoft.com/office/drawing/2014/main" id="{8B526302-60FE-48FD-9663-54DAFF0F0773}"/>
                    </a:ext>
                  </a:extLst>
                </p14:cNvPr>
                <p14:cNvContentPartPr/>
                <p14:nvPr/>
              </p14:nvContentPartPr>
              <p14:xfrm>
                <a:off x="3936513" y="2757628"/>
                <a:ext cx="404640" cy="430200"/>
              </p14:xfrm>
            </p:contentPart>
          </mc:Choice>
          <mc:Fallback>
            <p:pic>
              <p:nvPicPr>
                <p:cNvPr id="194" name="Ink 193">
                  <a:extLst>
                    <a:ext uri="{FF2B5EF4-FFF2-40B4-BE49-F238E27FC236}">
                      <a16:creationId xmlns:a16="http://schemas.microsoft.com/office/drawing/2014/main" id="{8B526302-60FE-48FD-9663-54DAFF0F0773}"/>
                    </a:ext>
                  </a:extLst>
                </p:cNvPr>
                <p:cNvPicPr/>
                <p:nvPr/>
              </p:nvPicPr>
              <p:blipFill>
                <a:blip r:embed="rId284"/>
                <a:stretch>
                  <a:fillRect/>
                </a:stretch>
              </p:blipFill>
              <p:spPr>
                <a:xfrm>
                  <a:off x="3927513" y="2748988"/>
                  <a:ext cx="422280" cy="44784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96" name="Ink 195">
                  <a:extLst>
                    <a:ext uri="{FF2B5EF4-FFF2-40B4-BE49-F238E27FC236}">
                      <a16:creationId xmlns:a16="http://schemas.microsoft.com/office/drawing/2014/main" id="{A8A93590-2B51-4955-B61F-CA2DA2B50619}"/>
                    </a:ext>
                  </a:extLst>
                </p14:cNvPr>
                <p14:cNvContentPartPr/>
                <p14:nvPr/>
              </p14:nvContentPartPr>
              <p14:xfrm>
                <a:off x="4714113" y="2804788"/>
                <a:ext cx="159480" cy="9720"/>
              </p14:xfrm>
            </p:contentPart>
          </mc:Choice>
          <mc:Fallback>
            <p:pic>
              <p:nvPicPr>
                <p:cNvPr id="196" name="Ink 195">
                  <a:extLst>
                    <a:ext uri="{FF2B5EF4-FFF2-40B4-BE49-F238E27FC236}">
                      <a16:creationId xmlns:a16="http://schemas.microsoft.com/office/drawing/2014/main" id="{A8A93590-2B51-4955-B61F-CA2DA2B50619}"/>
                    </a:ext>
                  </a:extLst>
                </p:cNvPr>
                <p:cNvPicPr/>
                <p:nvPr/>
              </p:nvPicPr>
              <p:blipFill>
                <a:blip r:embed="rId286"/>
                <a:stretch>
                  <a:fillRect/>
                </a:stretch>
              </p:blipFill>
              <p:spPr>
                <a:xfrm>
                  <a:off x="4705113" y="2795788"/>
                  <a:ext cx="17712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97" name="Ink 196">
                  <a:extLst>
                    <a:ext uri="{FF2B5EF4-FFF2-40B4-BE49-F238E27FC236}">
                      <a16:creationId xmlns:a16="http://schemas.microsoft.com/office/drawing/2014/main" id="{38B93633-0EDD-4AC5-955C-F4D8E0307139}"/>
                    </a:ext>
                  </a:extLst>
                </p14:cNvPr>
                <p14:cNvContentPartPr/>
                <p14:nvPr/>
              </p14:nvContentPartPr>
              <p14:xfrm>
                <a:off x="4802313" y="2805148"/>
                <a:ext cx="360" cy="196920"/>
              </p14:xfrm>
            </p:contentPart>
          </mc:Choice>
          <mc:Fallback>
            <p:pic>
              <p:nvPicPr>
                <p:cNvPr id="197" name="Ink 196">
                  <a:extLst>
                    <a:ext uri="{FF2B5EF4-FFF2-40B4-BE49-F238E27FC236}">
                      <a16:creationId xmlns:a16="http://schemas.microsoft.com/office/drawing/2014/main" id="{38B93633-0EDD-4AC5-955C-F4D8E0307139}"/>
                    </a:ext>
                  </a:extLst>
                </p:cNvPr>
                <p:cNvPicPr/>
                <p:nvPr/>
              </p:nvPicPr>
              <p:blipFill>
                <a:blip r:embed="rId288"/>
                <a:stretch>
                  <a:fillRect/>
                </a:stretch>
              </p:blipFill>
              <p:spPr>
                <a:xfrm>
                  <a:off x="4793673" y="2796148"/>
                  <a:ext cx="1800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98" name="Ink 197">
                  <a:extLst>
                    <a:ext uri="{FF2B5EF4-FFF2-40B4-BE49-F238E27FC236}">
                      <a16:creationId xmlns:a16="http://schemas.microsoft.com/office/drawing/2014/main" id="{A19B6468-65ED-4A6C-9DC8-CA3DD90B7CE0}"/>
                    </a:ext>
                  </a:extLst>
                </p14:cNvPr>
                <p14:cNvContentPartPr/>
                <p14:nvPr/>
              </p14:nvContentPartPr>
              <p14:xfrm>
                <a:off x="4899873" y="2840428"/>
                <a:ext cx="166320" cy="161280"/>
              </p14:xfrm>
            </p:contentPart>
          </mc:Choice>
          <mc:Fallback>
            <p:pic>
              <p:nvPicPr>
                <p:cNvPr id="198" name="Ink 197">
                  <a:extLst>
                    <a:ext uri="{FF2B5EF4-FFF2-40B4-BE49-F238E27FC236}">
                      <a16:creationId xmlns:a16="http://schemas.microsoft.com/office/drawing/2014/main" id="{A19B6468-65ED-4A6C-9DC8-CA3DD90B7CE0}"/>
                    </a:ext>
                  </a:extLst>
                </p:cNvPr>
                <p:cNvPicPr/>
                <p:nvPr/>
              </p:nvPicPr>
              <p:blipFill>
                <a:blip r:embed="rId290"/>
                <a:stretch>
                  <a:fillRect/>
                </a:stretch>
              </p:blipFill>
              <p:spPr>
                <a:xfrm>
                  <a:off x="4891233" y="2831428"/>
                  <a:ext cx="18396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99" name="Ink 198">
                  <a:extLst>
                    <a:ext uri="{FF2B5EF4-FFF2-40B4-BE49-F238E27FC236}">
                      <a16:creationId xmlns:a16="http://schemas.microsoft.com/office/drawing/2014/main" id="{A6555F9E-EB95-422D-91FF-B441206361F6}"/>
                    </a:ext>
                  </a:extLst>
                </p14:cNvPr>
                <p14:cNvContentPartPr/>
                <p14:nvPr/>
              </p14:nvContentPartPr>
              <p14:xfrm>
                <a:off x="5218473" y="2745748"/>
                <a:ext cx="145080" cy="130680"/>
              </p14:xfrm>
            </p:contentPart>
          </mc:Choice>
          <mc:Fallback>
            <p:pic>
              <p:nvPicPr>
                <p:cNvPr id="199" name="Ink 198">
                  <a:extLst>
                    <a:ext uri="{FF2B5EF4-FFF2-40B4-BE49-F238E27FC236}">
                      <a16:creationId xmlns:a16="http://schemas.microsoft.com/office/drawing/2014/main" id="{A6555F9E-EB95-422D-91FF-B441206361F6}"/>
                    </a:ext>
                  </a:extLst>
                </p:cNvPr>
                <p:cNvPicPr/>
                <p:nvPr/>
              </p:nvPicPr>
              <p:blipFill>
                <a:blip r:embed="rId292"/>
                <a:stretch>
                  <a:fillRect/>
                </a:stretch>
              </p:blipFill>
              <p:spPr>
                <a:xfrm>
                  <a:off x="5209473" y="2737108"/>
                  <a:ext cx="16272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200" name="Ink 199">
                  <a:extLst>
                    <a:ext uri="{FF2B5EF4-FFF2-40B4-BE49-F238E27FC236}">
                      <a16:creationId xmlns:a16="http://schemas.microsoft.com/office/drawing/2014/main" id="{90DE979C-31D6-4C85-9765-014C65FFE337}"/>
                    </a:ext>
                  </a:extLst>
                </p14:cNvPr>
                <p14:cNvContentPartPr/>
                <p14:nvPr/>
              </p14:nvContentPartPr>
              <p14:xfrm>
                <a:off x="5406033" y="2712628"/>
                <a:ext cx="75960" cy="3960"/>
              </p14:xfrm>
            </p:contentPart>
          </mc:Choice>
          <mc:Fallback>
            <p:pic>
              <p:nvPicPr>
                <p:cNvPr id="200" name="Ink 199">
                  <a:extLst>
                    <a:ext uri="{FF2B5EF4-FFF2-40B4-BE49-F238E27FC236}">
                      <a16:creationId xmlns:a16="http://schemas.microsoft.com/office/drawing/2014/main" id="{90DE979C-31D6-4C85-9765-014C65FFE337}"/>
                    </a:ext>
                  </a:extLst>
                </p:cNvPr>
                <p:cNvPicPr/>
                <p:nvPr/>
              </p:nvPicPr>
              <p:blipFill>
                <a:blip r:embed="rId294"/>
                <a:stretch>
                  <a:fillRect/>
                </a:stretch>
              </p:blipFill>
              <p:spPr>
                <a:xfrm>
                  <a:off x="5397033" y="2703988"/>
                  <a:ext cx="9360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201" name="Ink 200">
                  <a:extLst>
                    <a:ext uri="{FF2B5EF4-FFF2-40B4-BE49-F238E27FC236}">
                      <a16:creationId xmlns:a16="http://schemas.microsoft.com/office/drawing/2014/main" id="{AEDC9C69-B26A-424E-9746-EDE6CE723E45}"/>
                    </a:ext>
                  </a:extLst>
                </p14:cNvPr>
                <p14:cNvContentPartPr/>
                <p14:nvPr/>
              </p14:nvContentPartPr>
              <p14:xfrm>
                <a:off x="5503593" y="2627308"/>
                <a:ext cx="27720" cy="114840"/>
              </p14:xfrm>
            </p:contentPart>
          </mc:Choice>
          <mc:Fallback>
            <p:pic>
              <p:nvPicPr>
                <p:cNvPr id="201" name="Ink 200">
                  <a:extLst>
                    <a:ext uri="{FF2B5EF4-FFF2-40B4-BE49-F238E27FC236}">
                      <a16:creationId xmlns:a16="http://schemas.microsoft.com/office/drawing/2014/main" id="{AEDC9C69-B26A-424E-9746-EDE6CE723E45}"/>
                    </a:ext>
                  </a:extLst>
                </p:cNvPr>
                <p:cNvPicPr/>
                <p:nvPr/>
              </p:nvPicPr>
              <p:blipFill>
                <a:blip r:embed="rId296"/>
                <a:stretch>
                  <a:fillRect/>
                </a:stretch>
              </p:blipFill>
              <p:spPr>
                <a:xfrm>
                  <a:off x="5494953" y="2618308"/>
                  <a:ext cx="45360" cy="132480"/>
                </a:xfrm>
                <a:prstGeom prst="rect">
                  <a:avLst/>
                </a:prstGeom>
              </p:spPr>
            </p:pic>
          </mc:Fallback>
        </mc:AlternateContent>
      </p:grpSp>
    </p:spTree>
    <p:extLst>
      <p:ext uri="{BB962C8B-B14F-4D97-AF65-F5344CB8AC3E}">
        <p14:creationId xmlns:p14="http://schemas.microsoft.com/office/powerpoint/2010/main" val="2454853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A34F-6A2F-4FFD-A82B-C4BF7051A6E6}"/>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Tangent Space..</a:t>
            </a:r>
            <a:endParaRPr lang="en-US" dirty="0"/>
          </a:p>
        </p:txBody>
      </p:sp>
      <p:pic>
        <p:nvPicPr>
          <p:cNvPr id="5" name="Content Placeholder 4">
            <a:extLst>
              <a:ext uri="{FF2B5EF4-FFF2-40B4-BE49-F238E27FC236}">
                <a16:creationId xmlns:a16="http://schemas.microsoft.com/office/drawing/2014/main" id="{E5A33206-42DA-46E0-8A84-9C4D41AE5DE4}"/>
              </a:ext>
            </a:extLst>
          </p:cNvPr>
          <p:cNvPicPr>
            <a:picLocks noGrp="1" noChangeAspect="1"/>
          </p:cNvPicPr>
          <p:nvPr>
            <p:ph idx="1"/>
          </p:nvPr>
        </p:nvPicPr>
        <p:blipFill>
          <a:blip r:embed="rId2"/>
          <a:stretch>
            <a:fillRect/>
          </a:stretch>
        </p:blipFill>
        <p:spPr>
          <a:xfrm>
            <a:off x="1935333" y="1690688"/>
            <a:ext cx="8223492" cy="4949809"/>
          </a:xfrm>
        </p:spPr>
      </p:pic>
    </p:spTree>
    <p:extLst>
      <p:ext uri="{BB962C8B-B14F-4D97-AF65-F5344CB8AC3E}">
        <p14:creationId xmlns:p14="http://schemas.microsoft.com/office/powerpoint/2010/main" val="3649018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A34F-6A2F-4FFD-A82B-C4BF7051A6E6}"/>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Tangent Space..</a:t>
            </a:r>
            <a:endParaRPr lang="en-US" dirty="0"/>
          </a:p>
        </p:txBody>
      </p:sp>
      <p:pic>
        <p:nvPicPr>
          <p:cNvPr id="5" name="Content Placeholder 4">
            <a:extLst>
              <a:ext uri="{FF2B5EF4-FFF2-40B4-BE49-F238E27FC236}">
                <a16:creationId xmlns:a16="http://schemas.microsoft.com/office/drawing/2014/main" id="{AC7605D0-A09E-48CC-B1B7-C0E047B848E2}"/>
              </a:ext>
            </a:extLst>
          </p:cNvPr>
          <p:cNvPicPr>
            <a:picLocks noGrp="1" noChangeAspect="1"/>
          </p:cNvPicPr>
          <p:nvPr>
            <p:ph idx="1"/>
          </p:nvPr>
        </p:nvPicPr>
        <p:blipFill>
          <a:blip r:embed="rId2"/>
          <a:stretch>
            <a:fillRect/>
          </a:stretch>
        </p:blipFill>
        <p:spPr>
          <a:xfrm>
            <a:off x="744954" y="1690688"/>
            <a:ext cx="10702092" cy="4584176"/>
          </a:xfr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DA9FE210-F1C7-4B31-BAAA-5DFE865480BF}"/>
                  </a:ext>
                </a:extLst>
              </p14:cNvPr>
              <p14:cNvContentPartPr/>
              <p14:nvPr/>
            </p14:nvContentPartPr>
            <p14:xfrm>
              <a:off x="4544913" y="2210428"/>
              <a:ext cx="1728360" cy="231480"/>
            </p14:xfrm>
          </p:contentPart>
        </mc:Choice>
        <mc:Fallback>
          <p:pic>
            <p:nvPicPr>
              <p:cNvPr id="6" name="Ink 5">
                <a:extLst>
                  <a:ext uri="{FF2B5EF4-FFF2-40B4-BE49-F238E27FC236}">
                    <a16:creationId xmlns:a16="http://schemas.microsoft.com/office/drawing/2014/main" id="{DA9FE210-F1C7-4B31-BAAA-5DFE865480BF}"/>
                  </a:ext>
                </a:extLst>
              </p:cNvPr>
              <p:cNvPicPr/>
              <p:nvPr/>
            </p:nvPicPr>
            <p:blipFill>
              <a:blip r:embed="rId4"/>
              <a:stretch>
                <a:fillRect/>
              </a:stretch>
            </p:blipFill>
            <p:spPr>
              <a:xfrm>
                <a:off x="4535913" y="2201788"/>
                <a:ext cx="174600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DE4C0C94-6300-44AD-BD77-6C53C96EF4E8}"/>
                  </a:ext>
                </a:extLst>
              </p14:cNvPr>
              <p14:cNvContentPartPr/>
              <p14:nvPr/>
            </p14:nvContentPartPr>
            <p14:xfrm>
              <a:off x="8181633" y="1872748"/>
              <a:ext cx="335160" cy="331560"/>
            </p14:xfrm>
          </p:contentPart>
        </mc:Choice>
        <mc:Fallback>
          <p:pic>
            <p:nvPicPr>
              <p:cNvPr id="7" name="Ink 6">
                <a:extLst>
                  <a:ext uri="{FF2B5EF4-FFF2-40B4-BE49-F238E27FC236}">
                    <a16:creationId xmlns:a16="http://schemas.microsoft.com/office/drawing/2014/main" id="{DE4C0C94-6300-44AD-BD77-6C53C96EF4E8}"/>
                  </a:ext>
                </a:extLst>
              </p:cNvPr>
              <p:cNvPicPr/>
              <p:nvPr/>
            </p:nvPicPr>
            <p:blipFill>
              <a:blip r:embed="rId6"/>
              <a:stretch>
                <a:fillRect/>
              </a:stretch>
            </p:blipFill>
            <p:spPr>
              <a:xfrm>
                <a:off x="8172993" y="1863748"/>
                <a:ext cx="35280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172D4152-54DE-4200-90FB-D2994C492155}"/>
                  </a:ext>
                </a:extLst>
              </p14:cNvPr>
              <p14:cNvContentPartPr/>
              <p14:nvPr/>
            </p14:nvContentPartPr>
            <p14:xfrm>
              <a:off x="9044553" y="1899748"/>
              <a:ext cx="358920" cy="328320"/>
            </p14:xfrm>
          </p:contentPart>
        </mc:Choice>
        <mc:Fallback>
          <p:pic>
            <p:nvPicPr>
              <p:cNvPr id="8" name="Ink 7">
                <a:extLst>
                  <a:ext uri="{FF2B5EF4-FFF2-40B4-BE49-F238E27FC236}">
                    <a16:creationId xmlns:a16="http://schemas.microsoft.com/office/drawing/2014/main" id="{172D4152-54DE-4200-90FB-D2994C492155}"/>
                  </a:ext>
                </a:extLst>
              </p:cNvPr>
              <p:cNvPicPr/>
              <p:nvPr/>
            </p:nvPicPr>
            <p:blipFill>
              <a:blip r:embed="rId8"/>
              <a:stretch>
                <a:fillRect/>
              </a:stretch>
            </p:blipFill>
            <p:spPr>
              <a:xfrm>
                <a:off x="9035913" y="1890748"/>
                <a:ext cx="37656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564363A2-BBBE-4E50-AF6D-A6AAA35563C1}"/>
                  </a:ext>
                </a:extLst>
              </p14:cNvPr>
              <p14:cNvContentPartPr/>
              <p14:nvPr/>
            </p14:nvContentPartPr>
            <p14:xfrm>
              <a:off x="5793033" y="4198708"/>
              <a:ext cx="1185120" cy="275760"/>
            </p14:xfrm>
          </p:contentPart>
        </mc:Choice>
        <mc:Fallback>
          <p:pic>
            <p:nvPicPr>
              <p:cNvPr id="9" name="Ink 8">
                <a:extLst>
                  <a:ext uri="{FF2B5EF4-FFF2-40B4-BE49-F238E27FC236}">
                    <a16:creationId xmlns:a16="http://schemas.microsoft.com/office/drawing/2014/main" id="{564363A2-BBBE-4E50-AF6D-A6AAA35563C1}"/>
                  </a:ext>
                </a:extLst>
              </p:cNvPr>
              <p:cNvPicPr/>
              <p:nvPr/>
            </p:nvPicPr>
            <p:blipFill>
              <a:blip r:embed="rId10"/>
              <a:stretch>
                <a:fillRect/>
              </a:stretch>
            </p:blipFill>
            <p:spPr>
              <a:xfrm>
                <a:off x="5784033" y="4190068"/>
                <a:ext cx="120276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E7634C8F-1DF7-4904-98C3-0926DF0D65FD}"/>
                  </a:ext>
                </a:extLst>
              </p14:cNvPr>
              <p14:cNvContentPartPr/>
              <p14:nvPr/>
            </p14:nvContentPartPr>
            <p14:xfrm>
              <a:off x="6622113" y="6108148"/>
              <a:ext cx="3437280" cy="192960"/>
            </p14:xfrm>
          </p:contentPart>
        </mc:Choice>
        <mc:Fallback>
          <p:pic>
            <p:nvPicPr>
              <p:cNvPr id="13" name="Ink 12">
                <a:extLst>
                  <a:ext uri="{FF2B5EF4-FFF2-40B4-BE49-F238E27FC236}">
                    <a16:creationId xmlns:a16="http://schemas.microsoft.com/office/drawing/2014/main" id="{E7634C8F-1DF7-4904-98C3-0926DF0D65FD}"/>
                  </a:ext>
                </a:extLst>
              </p:cNvPr>
              <p:cNvPicPr/>
              <p:nvPr/>
            </p:nvPicPr>
            <p:blipFill>
              <a:blip r:embed="rId12"/>
              <a:stretch>
                <a:fillRect/>
              </a:stretch>
            </p:blipFill>
            <p:spPr>
              <a:xfrm>
                <a:off x="6613473" y="6099508"/>
                <a:ext cx="3454920" cy="210600"/>
              </a:xfrm>
              <a:prstGeom prst="rect">
                <a:avLst/>
              </a:prstGeom>
            </p:spPr>
          </p:pic>
        </mc:Fallback>
      </mc:AlternateContent>
      <p:grpSp>
        <p:nvGrpSpPr>
          <p:cNvPr id="16" name="Group 15">
            <a:extLst>
              <a:ext uri="{FF2B5EF4-FFF2-40B4-BE49-F238E27FC236}">
                <a16:creationId xmlns:a16="http://schemas.microsoft.com/office/drawing/2014/main" id="{52C0EF0E-FCB0-4CC9-A7A5-2E7F64503474}"/>
              </a:ext>
            </a:extLst>
          </p:cNvPr>
          <p:cNvGrpSpPr/>
          <p:nvPr/>
        </p:nvGrpSpPr>
        <p:grpSpPr>
          <a:xfrm>
            <a:off x="1465473" y="5982868"/>
            <a:ext cx="5104800" cy="250920"/>
            <a:chOff x="1465473" y="5982868"/>
            <a:chExt cx="5104800" cy="250920"/>
          </a:xfrm>
        </p:grpSpPr>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A2172271-55EB-4670-A3D6-6E6A5EE7B0AE}"/>
                    </a:ext>
                  </a:extLst>
                </p14:cNvPr>
                <p14:cNvContentPartPr/>
                <p14:nvPr/>
              </p14:nvContentPartPr>
              <p14:xfrm>
                <a:off x="3896913" y="6046948"/>
                <a:ext cx="1110960" cy="103680"/>
              </p14:xfrm>
            </p:contentPart>
          </mc:Choice>
          <mc:Fallback>
            <p:pic>
              <p:nvPicPr>
                <p:cNvPr id="10" name="Ink 9">
                  <a:extLst>
                    <a:ext uri="{FF2B5EF4-FFF2-40B4-BE49-F238E27FC236}">
                      <a16:creationId xmlns:a16="http://schemas.microsoft.com/office/drawing/2014/main" id="{A2172271-55EB-4670-A3D6-6E6A5EE7B0AE}"/>
                    </a:ext>
                  </a:extLst>
                </p:cNvPr>
                <p:cNvPicPr/>
                <p:nvPr/>
              </p:nvPicPr>
              <p:blipFill>
                <a:blip r:embed="rId14"/>
                <a:stretch>
                  <a:fillRect/>
                </a:stretch>
              </p:blipFill>
              <p:spPr>
                <a:xfrm>
                  <a:off x="3887913" y="6037948"/>
                  <a:ext cx="112860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B7166B21-86BD-4E39-B448-A9A2124C1071}"/>
                    </a:ext>
                  </a:extLst>
                </p14:cNvPr>
                <p14:cNvContentPartPr/>
                <p14:nvPr/>
              </p14:nvContentPartPr>
              <p14:xfrm>
                <a:off x="5157633" y="6029308"/>
                <a:ext cx="1412640" cy="204480"/>
              </p14:xfrm>
            </p:contentPart>
          </mc:Choice>
          <mc:Fallback>
            <p:pic>
              <p:nvPicPr>
                <p:cNvPr id="11" name="Ink 10">
                  <a:extLst>
                    <a:ext uri="{FF2B5EF4-FFF2-40B4-BE49-F238E27FC236}">
                      <a16:creationId xmlns:a16="http://schemas.microsoft.com/office/drawing/2014/main" id="{B7166B21-86BD-4E39-B448-A9A2124C1071}"/>
                    </a:ext>
                  </a:extLst>
                </p:cNvPr>
                <p:cNvPicPr/>
                <p:nvPr/>
              </p:nvPicPr>
              <p:blipFill>
                <a:blip r:embed="rId16"/>
                <a:stretch>
                  <a:fillRect/>
                </a:stretch>
              </p:blipFill>
              <p:spPr>
                <a:xfrm>
                  <a:off x="5148993" y="6020308"/>
                  <a:ext cx="14302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72618794-9EF3-4B95-A4D7-804977D80FD5}"/>
                    </a:ext>
                  </a:extLst>
                </p14:cNvPr>
                <p14:cNvContentPartPr/>
                <p14:nvPr/>
              </p14:nvContentPartPr>
              <p14:xfrm>
                <a:off x="1465473" y="5982868"/>
                <a:ext cx="2139120" cy="241200"/>
              </p14:xfrm>
            </p:contentPart>
          </mc:Choice>
          <mc:Fallback>
            <p:pic>
              <p:nvPicPr>
                <p:cNvPr id="15" name="Ink 14">
                  <a:extLst>
                    <a:ext uri="{FF2B5EF4-FFF2-40B4-BE49-F238E27FC236}">
                      <a16:creationId xmlns:a16="http://schemas.microsoft.com/office/drawing/2014/main" id="{72618794-9EF3-4B95-A4D7-804977D80FD5}"/>
                    </a:ext>
                  </a:extLst>
                </p:cNvPr>
                <p:cNvPicPr/>
                <p:nvPr/>
              </p:nvPicPr>
              <p:blipFill>
                <a:blip r:embed="rId18"/>
                <a:stretch>
                  <a:fillRect/>
                </a:stretch>
              </p:blipFill>
              <p:spPr>
                <a:xfrm>
                  <a:off x="1456473" y="5974228"/>
                  <a:ext cx="2156760" cy="258840"/>
                </a:xfrm>
                <a:prstGeom prst="rect">
                  <a:avLst/>
                </a:prstGeom>
              </p:spPr>
            </p:pic>
          </mc:Fallback>
        </mc:AlternateContent>
      </p:grpSp>
    </p:spTree>
    <p:extLst>
      <p:ext uri="{BB962C8B-B14F-4D97-AF65-F5344CB8AC3E}">
        <p14:creationId xmlns:p14="http://schemas.microsoft.com/office/powerpoint/2010/main" val="1038528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A34F-6A2F-4FFD-A82B-C4BF7051A6E6}"/>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Tangent Space..</a:t>
            </a:r>
            <a:endParaRPr lang="en-US" dirty="0"/>
          </a:p>
        </p:txBody>
      </p:sp>
      <p:sp>
        <p:nvSpPr>
          <p:cNvPr id="3" name="Content Placeholder 2">
            <a:extLst>
              <a:ext uri="{FF2B5EF4-FFF2-40B4-BE49-F238E27FC236}">
                <a16:creationId xmlns:a16="http://schemas.microsoft.com/office/drawing/2014/main" id="{A931DACC-EBAC-4662-87C9-C800D741FB4A}"/>
              </a:ext>
            </a:extLst>
          </p:cNvPr>
          <p:cNvSpPr>
            <a:spLocks noGrp="1"/>
          </p:cNvSpPr>
          <p:nvPr>
            <p:ph idx="1"/>
          </p:nvPr>
        </p:nvSpPr>
        <p:spPr/>
        <p:txBody>
          <a:bodyPr>
            <a:normAutofit/>
          </a:bodyPr>
          <a:lstStyle/>
          <a:p>
            <a:pPr algn="just"/>
            <a:r>
              <a:rPr lang="en-US" sz="2400" b="0" i="0" dirty="0">
                <a:solidFill>
                  <a:srgbClr val="242021"/>
                </a:solidFill>
                <a:effectLst/>
                <a:latin typeface="TimesNewRoman"/>
              </a:rPr>
              <a:t>This gives us the (unnormalized) </a:t>
            </a:r>
            <a:r>
              <a:rPr lang="en-US" sz="2400" b="1" i="0" dirty="0">
                <a:solidFill>
                  <a:srgbClr val="242021"/>
                </a:solidFill>
                <a:effectLst/>
                <a:latin typeface="TimesNewRoman"/>
              </a:rPr>
              <a:t>T </a:t>
            </a:r>
            <a:r>
              <a:rPr lang="en-US" sz="2400" b="0" i="0" dirty="0">
                <a:solidFill>
                  <a:srgbClr val="242021"/>
                </a:solidFill>
                <a:effectLst/>
                <a:latin typeface="TimesNewRoman"/>
              </a:rPr>
              <a:t>and </a:t>
            </a:r>
            <a:r>
              <a:rPr lang="en-US" sz="2400" b="1" i="0" dirty="0">
                <a:solidFill>
                  <a:srgbClr val="242021"/>
                </a:solidFill>
                <a:effectLst/>
                <a:latin typeface="TimesNewRoman"/>
              </a:rPr>
              <a:t>B </a:t>
            </a:r>
            <a:r>
              <a:rPr lang="en-US" sz="2400" b="0" i="0" dirty="0">
                <a:solidFill>
                  <a:srgbClr val="242021"/>
                </a:solidFill>
                <a:effectLst/>
                <a:latin typeface="TimesNewRoman"/>
              </a:rPr>
              <a:t>tangent vectors for the triangle whose vertices are </a:t>
            </a:r>
            <a:r>
              <a:rPr lang="en-US" sz="2800" b="1" i="0" dirty="0">
                <a:solidFill>
                  <a:srgbClr val="242021"/>
                </a:solidFill>
                <a:effectLst/>
                <a:latin typeface="TimesNewRoman"/>
              </a:rPr>
              <a:t>P</a:t>
            </a:r>
            <a:r>
              <a:rPr lang="en-US" sz="800" b="0" i="0" dirty="0">
                <a:solidFill>
                  <a:srgbClr val="242021"/>
                </a:solidFill>
                <a:effectLst/>
                <a:latin typeface="TimesNewRoman"/>
              </a:rPr>
              <a:t>0</a:t>
            </a:r>
            <a:r>
              <a:rPr lang="en-US" sz="2400" b="0" i="0" dirty="0">
                <a:solidFill>
                  <a:srgbClr val="242021"/>
                </a:solidFill>
                <a:effectLst/>
                <a:latin typeface="TimesNewRoman"/>
              </a:rPr>
              <a:t>, </a:t>
            </a:r>
            <a:r>
              <a:rPr lang="en-US" sz="2800" b="1" i="0" dirty="0">
                <a:solidFill>
                  <a:srgbClr val="242021"/>
                </a:solidFill>
                <a:effectLst/>
                <a:latin typeface="TimesNewRoman"/>
              </a:rPr>
              <a:t>P</a:t>
            </a:r>
            <a:r>
              <a:rPr lang="en-US" sz="800" b="0" i="0" dirty="0">
                <a:solidFill>
                  <a:srgbClr val="242021"/>
                </a:solidFill>
                <a:effectLst/>
                <a:latin typeface="TimesNewRoman"/>
              </a:rPr>
              <a:t>1</a:t>
            </a:r>
            <a:r>
              <a:rPr lang="en-US" sz="2400" b="0" i="0" dirty="0">
                <a:solidFill>
                  <a:srgbClr val="242021"/>
                </a:solidFill>
                <a:effectLst/>
                <a:latin typeface="TimesNewRoman"/>
              </a:rPr>
              <a:t>, and </a:t>
            </a:r>
            <a:r>
              <a:rPr lang="en-US" sz="2800" b="1" i="0" dirty="0">
                <a:solidFill>
                  <a:srgbClr val="242021"/>
                </a:solidFill>
                <a:effectLst/>
                <a:latin typeface="TimesNewRoman"/>
              </a:rPr>
              <a:t>P</a:t>
            </a:r>
            <a:r>
              <a:rPr lang="en-US" sz="800" b="0" i="0" dirty="0">
                <a:solidFill>
                  <a:srgbClr val="242021"/>
                </a:solidFill>
                <a:effectLst/>
                <a:latin typeface="TimesNewRoman"/>
              </a:rPr>
              <a:t>2</a:t>
            </a:r>
            <a:r>
              <a:rPr lang="en-US" sz="2400" b="0" i="0" dirty="0">
                <a:solidFill>
                  <a:srgbClr val="242021"/>
                </a:solidFill>
                <a:effectLst/>
                <a:latin typeface="TimesNewRoman"/>
              </a:rPr>
              <a:t>. </a:t>
            </a:r>
          </a:p>
          <a:p>
            <a:pPr algn="just"/>
            <a:r>
              <a:rPr lang="en-US" sz="2400" b="0" i="0" dirty="0">
                <a:solidFill>
                  <a:srgbClr val="242021"/>
                </a:solidFill>
                <a:effectLst/>
                <a:latin typeface="TimesNewRoman"/>
              </a:rPr>
              <a:t>To find the tangent vectors for a single vertex, we </a:t>
            </a:r>
            <a:r>
              <a:rPr lang="en-US" sz="2400" b="1" i="0" dirty="0">
                <a:solidFill>
                  <a:srgbClr val="242021"/>
                </a:solidFill>
                <a:effectLst/>
                <a:latin typeface="TimesNewRoman"/>
              </a:rPr>
              <a:t>average the tangents </a:t>
            </a:r>
            <a:r>
              <a:rPr lang="en-US" sz="2400" b="0" i="0" dirty="0">
                <a:solidFill>
                  <a:srgbClr val="242021"/>
                </a:solidFill>
                <a:effectLst/>
                <a:latin typeface="TimesNewRoman"/>
              </a:rPr>
              <a:t>for all triangles </a:t>
            </a:r>
            <a:r>
              <a:rPr lang="en-US" sz="2400" b="1" i="0" dirty="0">
                <a:solidFill>
                  <a:srgbClr val="242021"/>
                </a:solidFill>
                <a:effectLst/>
                <a:latin typeface="TimesNewRoman"/>
              </a:rPr>
              <a:t>sharing that vertex </a:t>
            </a:r>
            <a:r>
              <a:rPr lang="en-US" sz="2400" b="0" i="0" dirty="0">
                <a:solidFill>
                  <a:srgbClr val="242021"/>
                </a:solidFill>
                <a:effectLst/>
                <a:latin typeface="TimesNewRoman"/>
              </a:rPr>
              <a:t>in a manner similar to the way in which vertex </a:t>
            </a:r>
            <a:r>
              <a:rPr lang="en-US" sz="2400" b="0" i="0" dirty="0" err="1">
                <a:solidFill>
                  <a:srgbClr val="242021"/>
                </a:solidFill>
                <a:effectLst/>
                <a:latin typeface="TimesNewRoman"/>
              </a:rPr>
              <a:t>normals</a:t>
            </a:r>
            <a:r>
              <a:rPr lang="en-US" sz="2400" b="0" i="0" dirty="0">
                <a:solidFill>
                  <a:srgbClr val="242021"/>
                </a:solidFill>
                <a:effectLst/>
                <a:latin typeface="TimesNewRoman"/>
              </a:rPr>
              <a:t> are commonly calculated. </a:t>
            </a:r>
          </a:p>
        </p:txBody>
      </p:sp>
      <mc:AlternateContent xmlns:mc="http://schemas.openxmlformats.org/markup-compatibility/2006">
        <mc:Choice xmlns:p14="http://schemas.microsoft.com/office/powerpoint/2010/main" Requires="p14">
          <p:contentPart p14:bwMode="auto" r:id="rId2">
            <p14:nvContentPartPr>
              <p14:cNvPr id="17" name="Ink 16">
                <a:extLst>
                  <a:ext uri="{FF2B5EF4-FFF2-40B4-BE49-F238E27FC236}">
                    <a16:creationId xmlns:a16="http://schemas.microsoft.com/office/drawing/2014/main" id="{8641EAF4-AA5F-44C2-9C94-5D387D179D00}"/>
                  </a:ext>
                </a:extLst>
              </p14:cNvPr>
              <p14:cNvContentPartPr/>
              <p14:nvPr/>
            </p14:nvContentPartPr>
            <p14:xfrm>
              <a:off x="983793" y="1091908"/>
              <a:ext cx="3114000" cy="347400"/>
            </p14:xfrm>
          </p:contentPart>
        </mc:Choice>
        <mc:Fallback>
          <p:pic>
            <p:nvPicPr>
              <p:cNvPr id="17" name="Ink 16">
                <a:extLst>
                  <a:ext uri="{FF2B5EF4-FFF2-40B4-BE49-F238E27FC236}">
                    <a16:creationId xmlns:a16="http://schemas.microsoft.com/office/drawing/2014/main" id="{8641EAF4-AA5F-44C2-9C94-5D387D179D00}"/>
                  </a:ext>
                </a:extLst>
              </p:cNvPr>
              <p:cNvPicPr/>
              <p:nvPr/>
            </p:nvPicPr>
            <p:blipFill>
              <a:blip r:embed="rId3"/>
              <a:stretch>
                <a:fillRect/>
              </a:stretch>
            </p:blipFill>
            <p:spPr>
              <a:xfrm>
                <a:off x="974793" y="1082908"/>
                <a:ext cx="313164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8" name="Ink 17">
                <a:extLst>
                  <a:ext uri="{FF2B5EF4-FFF2-40B4-BE49-F238E27FC236}">
                    <a16:creationId xmlns:a16="http://schemas.microsoft.com/office/drawing/2014/main" id="{C44E6B4C-99BF-4303-B49D-27B476BCCA1B}"/>
                  </a:ext>
                </a:extLst>
              </p14:cNvPr>
              <p14:cNvContentPartPr/>
              <p14:nvPr/>
            </p14:nvContentPartPr>
            <p14:xfrm>
              <a:off x="9373953" y="2112508"/>
              <a:ext cx="2007000" cy="187560"/>
            </p14:xfrm>
          </p:contentPart>
        </mc:Choice>
        <mc:Fallback>
          <p:pic>
            <p:nvPicPr>
              <p:cNvPr id="18" name="Ink 17">
                <a:extLst>
                  <a:ext uri="{FF2B5EF4-FFF2-40B4-BE49-F238E27FC236}">
                    <a16:creationId xmlns:a16="http://schemas.microsoft.com/office/drawing/2014/main" id="{C44E6B4C-99BF-4303-B49D-27B476BCCA1B}"/>
                  </a:ext>
                </a:extLst>
              </p:cNvPr>
              <p:cNvPicPr/>
              <p:nvPr/>
            </p:nvPicPr>
            <p:blipFill>
              <a:blip r:embed="rId5"/>
              <a:stretch>
                <a:fillRect/>
              </a:stretch>
            </p:blipFill>
            <p:spPr>
              <a:xfrm>
                <a:off x="9365313" y="2103868"/>
                <a:ext cx="202464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9" name="Ink 18">
                <a:extLst>
                  <a:ext uri="{FF2B5EF4-FFF2-40B4-BE49-F238E27FC236}">
                    <a16:creationId xmlns:a16="http://schemas.microsoft.com/office/drawing/2014/main" id="{4F39851E-D915-43CB-9CF0-416485621507}"/>
                  </a:ext>
                </a:extLst>
              </p14:cNvPr>
              <p14:cNvContentPartPr/>
              <p14:nvPr/>
            </p14:nvContentPartPr>
            <p14:xfrm>
              <a:off x="2519553" y="2511748"/>
              <a:ext cx="1893600" cy="160560"/>
            </p14:xfrm>
          </p:contentPart>
        </mc:Choice>
        <mc:Fallback>
          <p:pic>
            <p:nvPicPr>
              <p:cNvPr id="19" name="Ink 18">
                <a:extLst>
                  <a:ext uri="{FF2B5EF4-FFF2-40B4-BE49-F238E27FC236}">
                    <a16:creationId xmlns:a16="http://schemas.microsoft.com/office/drawing/2014/main" id="{4F39851E-D915-43CB-9CF0-416485621507}"/>
                  </a:ext>
                </a:extLst>
              </p:cNvPr>
              <p:cNvPicPr/>
              <p:nvPr/>
            </p:nvPicPr>
            <p:blipFill>
              <a:blip r:embed="rId7"/>
              <a:stretch>
                <a:fillRect/>
              </a:stretch>
            </p:blipFill>
            <p:spPr>
              <a:xfrm>
                <a:off x="2510913" y="2503108"/>
                <a:ext cx="19112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 name="Ink 19">
                <a:extLst>
                  <a:ext uri="{FF2B5EF4-FFF2-40B4-BE49-F238E27FC236}">
                    <a16:creationId xmlns:a16="http://schemas.microsoft.com/office/drawing/2014/main" id="{434D9F58-AB39-4D4A-96E4-CB9A4D85AC2B}"/>
                  </a:ext>
                </a:extLst>
              </p14:cNvPr>
              <p14:cNvContentPartPr/>
              <p14:nvPr/>
            </p14:nvContentPartPr>
            <p14:xfrm>
              <a:off x="7598433" y="2849428"/>
              <a:ext cx="2860200" cy="204840"/>
            </p14:xfrm>
          </p:contentPart>
        </mc:Choice>
        <mc:Fallback>
          <p:pic>
            <p:nvPicPr>
              <p:cNvPr id="20" name="Ink 19">
                <a:extLst>
                  <a:ext uri="{FF2B5EF4-FFF2-40B4-BE49-F238E27FC236}">
                    <a16:creationId xmlns:a16="http://schemas.microsoft.com/office/drawing/2014/main" id="{434D9F58-AB39-4D4A-96E4-CB9A4D85AC2B}"/>
                  </a:ext>
                </a:extLst>
              </p:cNvPr>
              <p:cNvPicPr/>
              <p:nvPr/>
            </p:nvPicPr>
            <p:blipFill>
              <a:blip r:embed="rId9"/>
              <a:stretch>
                <a:fillRect/>
              </a:stretch>
            </p:blipFill>
            <p:spPr>
              <a:xfrm>
                <a:off x="7589433" y="2840788"/>
                <a:ext cx="287784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1" name="Ink 20">
                <a:extLst>
                  <a:ext uri="{FF2B5EF4-FFF2-40B4-BE49-F238E27FC236}">
                    <a16:creationId xmlns:a16="http://schemas.microsoft.com/office/drawing/2014/main" id="{92C95735-DB70-42F6-9C52-25433AEECE40}"/>
                  </a:ext>
                </a:extLst>
              </p14:cNvPr>
              <p14:cNvContentPartPr/>
              <p14:nvPr/>
            </p14:nvContentPartPr>
            <p14:xfrm>
              <a:off x="1126353" y="3235708"/>
              <a:ext cx="3858480" cy="235800"/>
            </p14:xfrm>
          </p:contentPart>
        </mc:Choice>
        <mc:Fallback>
          <p:pic>
            <p:nvPicPr>
              <p:cNvPr id="21" name="Ink 20">
                <a:extLst>
                  <a:ext uri="{FF2B5EF4-FFF2-40B4-BE49-F238E27FC236}">
                    <a16:creationId xmlns:a16="http://schemas.microsoft.com/office/drawing/2014/main" id="{92C95735-DB70-42F6-9C52-25433AEECE40}"/>
                  </a:ext>
                </a:extLst>
              </p:cNvPr>
              <p:cNvPicPr/>
              <p:nvPr/>
            </p:nvPicPr>
            <p:blipFill>
              <a:blip r:embed="rId11"/>
              <a:stretch>
                <a:fillRect/>
              </a:stretch>
            </p:blipFill>
            <p:spPr>
              <a:xfrm>
                <a:off x="1117353" y="3227068"/>
                <a:ext cx="387612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2" name="Ink 21">
                <a:extLst>
                  <a:ext uri="{FF2B5EF4-FFF2-40B4-BE49-F238E27FC236}">
                    <a16:creationId xmlns:a16="http://schemas.microsoft.com/office/drawing/2014/main" id="{BB0FEC2F-680B-4E96-BED9-5C376F1665D7}"/>
                  </a:ext>
                </a:extLst>
              </p14:cNvPr>
              <p14:cNvContentPartPr/>
              <p14:nvPr/>
            </p14:nvContentPartPr>
            <p14:xfrm>
              <a:off x="6666753" y="860788"/>
              <a:ext cx="95760" cy="55080"/>
            </p14:xfrm>
          </p:contentPart>
        </mc:Choice>
        <mc:Fallback>
          <p:pic>
            <p:nvPicPr>
              <p:cNvPr id="22" name="Ink 21">
                <a:extLst>
                  <a:ext uri="{FF2B5EF4-FFF2-40B4-BE49-F238E27FC236}">
                    <a16:creationId xmlns:a16="http://schemas.microsoft.com/office/drawing/2014/main" id="{BB0FEC2F-680B-4E96-BED9-5C376F1665D7}"/>
                  </a:ext>
                </a:extLst>
              </p:cNvPr>
              <p:cNvPicPr/>
              <p:nvPr/>
            </p:nvPicPr>
            <p:blipFill>
              <a:blip r:embed="rId13"/>
              <a:stretch>
                <a:fillRect/>
              </a:stretch>
            </p:blipFill>
            <p:spPr>
              <a:xfrm>
                <a:off x="6657753" y="852148"/>
                <a:ext cx="1134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3" name="Ink 22">
                <a:extLst>
                  <a:ext uri="{FF2B5EF4-FFF2-40B4-BE49-F238E27FC236}">
                    <a16:creationId xmlns:a16="http://schemas.microsoft.com/office/drawing/2014/main" id="{226A19AF-F0FC-4221-94C5-84B0776C8207}"/>
                  </a:ext>
                </a:extLst>
              </p14:cNvPr>
              <p14:cNvContentPartPr/>
              <p14:nvPr/>
            </p14:nvContentPartPr>
            <p14:xfrm>
              <a:off x="6455073" y="514828"/>
              <a:ext cx="230040" cy="210240"/>
            </p14:xfrm>
          </p:contentPart>
        </mc:Choice>
        <mc:Fallback>
          <p:pic>
            <p:nvPicPr>
              <p:cNvPr id="23" name="Ink 22">
                <a:extLst>
                  <a:ext uri="{FF2B5EF4-FFF2-40B4-BE49-F238E27FC236}">
                    <a16:creationId xmlns:a16="http://schemas.microsoft.com/office/drawing/2014/main" id="{226A19AF-F0FC-4221-94C5-84B0776C8207}"/>
                  </a:ext>
                </a:extLst>
              </p:cNvPr>
              <p:cNvPicPr/>
              <p:nvPr/>
            </p:nvPicPr>
            <p:blipFill>
              <a:blip r:embed="rId15"/>
              <a:stretch>
                <a:fillRect/>
              </a:stretch>
            </p:blipFill>
            <p:spPr>
              <a:xfrm>
                <a:off x="6446433" y="505828"/>
                <a:ext cx="247680" cy="227880"/>
              </a:xfrm>
              <a:prstGeom prst="rect">
                <a:avLst/>
              </a:prstGeom>
            </p:spPr>
          </p:pic>
        </mc:Fallback>
      </mc:AlternateContent>
    </p:spTree>
    <p:extLst>
      <p:ext uri="{BB962C8B-B14F-4D97-AF65-F5344CB8AC3E}">
        <p14:creationId xmlns:p14="http://schemas.microsoft.com/office/powerpoint/2010/main" val="90550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A34F-6A2F-4FFD-A82B-C4BF7051A6E6}"/>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Tangent Space..</a:t>
            </a:r>
            <a:endParaRPr lang="en-US" dirty="0"/>
          </a:p>
        </p:txBody>
      </p:sp>
      <p:pic>
        <p:nvPicPr>
          <p:cNvPr id="5" name="Content Placeholder 4">
            <a:extLst>
              <a:ext uri="{FF2B5EF4-FFF2-40B4-BE49-F238E27FC236}">
                <a16:creationId xmlns:a16="http://schemas.microsoft.com/office/drawing/2014/main" id="{8F460AF8-BA51-436E-A747-28E1958F124F}"/>
              </a:ext>
            </a:extLst>
          </p:cNvPr>
          <p:cNvPicPr>
            <a:picLocks noGrp="1" noChangeAspect="1"/>
          </p:cNvPicPr>
          <p:nvPr>
            <p:ph idx="1"/>
          </p:nvPr>
        </p:nvPicPr>
        <p:blipFill>
          <a:blip r:embed="rId2"/>
          <a:stretch>
            <a:fillRect/>
          </a:stretch>
        </p:blipFill>
        <p:spPr>
          <a:xfrm>
            <a:off x="1242280" y="2295482"/>
            <a:ext cx="9245947" cy="2267035"/>
          </a:xfrm>
        </p:spPr>
      </p:pic>
      <p:sp>
        <p:nvSpPr>
          <p:cNvPr id="7" name="TextBox 6">
            <a:extLst>
              <a:ext uri="{FF2B5EF4-FFF2-40B4-BE49-F238E27FC236}">
                <a16:creationId xmlns:a16="http://schemas.microsoft.com/office/drawing/2014/main" id="{79CA247B-13F2-49BA-BDE7-18D23D8FCF35}"/>
              </a:ext>
            </a:extLst>
          </p:cNvPr>
          <p:cNvSpPr txBox="1"/>
          <p:nvPr/>
        </p:nvSpPr>
        <p:spPr>
          <a:xfrm>
            <a:off x="1324992" y="5229455"/>
            <a:ext cx="9328211" cy="1200329"/>
          </a:xfrm>
          <a:prstGeom prst="rect">
            <a:avLst/>
          </a:prstGeom>
          <a:noFill/>
        </p:spPr>
        <p:txBody>
          <a:bodyPr wrap="square">
            <a:spAutoFit/>
          </a:bodyPr>
          <a:lstStyle/>
          <a:p>
            <a:pPr algn="just"/>
            <a:r>
              <a:rPr lang="en-US" sz="2400" b="0" i="0" dirty="0">
                <a:solidFill>
                  <a:srgbClr val="242021"/>
                </a:solidFill>
                <a:effectLst/>
                <a:latin typeface="Times New Roman" panose="02020603050405020304" pitchFamily="18" charset="0"/>
                <a:cs typeface="Times New Roman" panose="02020603050405020304" pitchFamily="18" charset="0"/>
              </a:rPr>
              <a:t>To transform in the opposite direction (from object space to tangent space—what we want to do to the light direction), we can simply use the inverse of this matrix.</a:t>
            </a:r>
            <a:r>
              <a:rPr lang="en-US" sz="2400" dirty="0">
                <a:latin typeface="Times New Roman" panose="02020603050405020304" pitchFamily="18" charset="0"/>
                <a:cs typeface="Times New Roman" panose="02020603050405020304" pitchFamily="18" charset="0"/>
              </a:rPr>
              <a:t> </a:t>
            </a:r>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57DCFAB1-6CDC-4EAE-BCBD-BE29053A8930}"/>
                  </a:ext>
                </a:extLst>
              </p14:cNvPr>
              <p14:cNvContentPartPr/>
              <p14:nvPr/>
            </p14:nvContentPartPr>
            <p14:xfrm>
              <a:off x="4828953" y="4181068"/>
              <a:ext cx="1093320" cy="285120"/>
            </p14:xfrm>
          </p:contentPart>
        </mc:Choice>
        <mc:Fallback>
          <p:pic>
            <p:nvPicPr>
              <p:cNvPr id="8" name="Ink 7">
                <a:extLst>
                  <a:ext uri="{FF2B5EF4-FFF2-40B4-BE49-F238E27FC236}">
                    <a16:creationId xmlns:a16="http://schemas.microsoft.com/office/drawing/2014/main" id="{57DCFAB1-6CDC-4EAE-BCBD-BE29053A8930}"/>
                  </a:ext>
                </a:extLst>
              </p:cNvPr>
              <p:cNvPicPr/>
              <p:nvPr/>
            </p:nvPicPr>
            <p:blipFill>
              <a:blip r:embed="rId4"/>
              <a:stretch>
                <a:fillRect/>
              </a:stretch>
            </p:blipFill>
            <p:spPr>
              <a:xfrm>
                <a:off x="4820313" y="4172428"/>
                <a:ext cx="111096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71981388-9180-41D8-8AC0-6B3ED8D02D1E}"/>
                  </a:ext>
                </a:extLst>
              </p14:cNvPr>
              <p14:cNvContentPartPr/>
              <p14:nvPr/>
            </p14:nvContentPartPr>
            <p14:xfrm>
              <a:off x="6080313" y="4197988"/>
              <a:ext cx="473760" cy="177480"/>
            </p14:xfrm>
          </p:contentPart>
        </mc:Choice>
        <mc:Fallback>
          <p:pic>
            <p:nvPicPr>
              <p:cNvPr id="9" name="Ink 8">
                <a:extLst>
                  <a:ext uri="{FF2B5EF4-FFF2-40B4-BE49-F238E27FC236}">
                    <a16:creationId xmlns:a16="http://schemas.microsoft.com/office/drawing/2014/main" id="{71981388-9180-41D8-8AC0-6B3ED8D02D1E}"/>
                  </a:ext>
                </a:extLst>
              </p:cNvPr>
              <p:cNvPicPr/>
              <p:nvPr/>
            </p:nvPicPr>
            <p:blipFill>
              <a:blip r:embed="rId6"/>
              <a:stretch>
                <a:fillRect/>
              </a:stretch>
            </p:blipFill>
            <p:spPr>
              <a:xfrm>
                <a:off x="6071313" y="4188988"/>
                <a:ext cx="49140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3C49C08C-D285-43DA-939F-6FB8E978B9FC}"/>
                  </a:ext>
                </a:extLst>
              </p14:cNvPr>
              <p14:cNvContentPartPr/>
              <p14:nvPr/>
            </p14:nvContentPartPr>
            <p14:xfrm>
              <a:off x="8229153" y="6089428"/>
              <a:ext cx="2160360" cy="54360"/>
            </p14:xfrm>
          </p:contentPart>
        </mc:Choice>
        <mc:Fallback>
          <p:pic>
            <p:nvPicPr>
              <p:cNvPr id="10" name="Ink 9">
                <a:extLst>
                  <a:ext uri="{FF2B5EF4-FFF2-40B4-BE49-F238E27FC236}">
                    <a16:creationId xmlns:a16="http://schemas.microsoft.com/office/drawing/2014/main" id="{3C49C08C-D285-43DA-939F-6FB8E978B9FC}"/>
                  </a:ext>
                </a:extLst>
              </p:cNvPr>
              <p:cNvPicPr/>
              <p:nvPr/>
            </p:nvPicPr>
            <p:blipFill>
              <a:blip r:embed="rId8"/>
              <a:stretch>
                <a:fillRect/>
              </a:stretch>
            </p:blipFill>
            <p:spPr>
              <a:xfrm>
                <a:off x="8220153" y="6080788"/>
                <a:ext cx="2178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133ACFE9-9893-475C-9034-2B5F546E2DEB}"/>
                  </a:ext>
                </a:extLst>
              </p14:cNvPr>
              <p14:cNvContentPartPr/>
              <p14:nvPr/>
            </p14:nvContentPartPr>
            <p14:xfrm>
              <a:off x="1500033" y="6391108"/>
              <a:ext cx="2459160" cy="36720"/>
            </p14:xfrm>
          </p:contentPart>
        </mc:Choice>
        <mc:Fallback>
          <p:pic>
            <p:nvPicPr>
              <p:cNvPr id="11" name="Ink 10">
                <a:extLst>
                  <a:ext uri="{FF2B5EF4-FFF2-40B4-BE49-F238E27FC236}">
                    <a16:creationId xmlns:a16="http://schemas.microsoft.com/office/drawing/2014/main" id="{133ACFE9-9893-475C-9034-2B5F546E2DEB}"/>
                  </a:ext>
                </a:extLst>
              </p:cNvPr>
              <p:cNvPicPr/>
              <p:nvPr/>
            </p:nvPicPr>
            <p:blipFill>
              <a:blip r:embed="rId10"/>
              <a:stretch>
                <a:fillRect/>
              </a:stretch>
            </p:blipFill>
            <p:spPr>
              <a:xfrm>
                <a:off x="1491033" y="6382108"/>
                <a:ext cx="2476800" cy="54360"/>
              </a:xfrm>
              <a:prstGeom prst="rect">
                <a:avLst/>
              </a:prstGeom>
            </p:spPr>
          </p:pic>
        </mc:Fallback>
      </mc:AlternateContent>
    </p:spTree>
    <p:extLst>
      <p:ext uri="{BB962C8B-B14F-4D97-AF65-F5344CB8AC3E}">
        <p14:creationId xmlns:p14="http://schemas.microsoft.com/office/powerpoint/2010/main" val="2143954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A34F-6A2F-4FFD-A82B-C4BF7051A6E6}"/>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Tangent Space..</a:t>
            </a:r>
            <a:endParaRPr lang="en-US" dirty="0"/>
          </a:p>
        </p:txBody>
      </p:sp>
      <p:sp>
        <p:nvSpPr>
          <p:cNvPr id="3" name="Content Placeholder 2">
            <a:extLst>
              <a:ext uri="{FF2B5EF4-FFF2-40B4-BE49-F238E27FC236}">
                <a16:creationId xmlns:a16="http://schemas.microsoft.com/office/drawing/2014/main" id="{A931DACC-EBAC-4662-87C9-C800D741FB4A}"/>
              </a:ext>
            </a:extLst>
          </p:cNvPr>
          <p:cNvSpPr>
            <a:spLocks noGrp="1"/>
          </p:cNvSpPr>
          <p:nvPr>
            <p:ph idx="1"/>
          </p:nvPr>
        </p:nvSpPr>
        <p:spPr/>
        <p:txBody>
          <a:bodyPr>
            <a:norm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First of all, for every 3D vertex there is infinite tangent and bi-tangent vectors. The below image explains why there is an infinite number of tangent spaces for each vertex, the tangent and bitangent can have any direction in the shown plane.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algn="just"/>
            <a:endParaRPr lang="en-US" dirty="0">
              <a:latin typeface="Times New Roman" panose="02020603050405020304" pitchFamily="18" charset="0"/>
              <a:cs typeface="Times New Roman" panose="02020603050405020304" pitchFamily="18" charset="0"/>
            </a:endParaRPr>
          </a:p>
        </p:txBody>
      </p:sp>
      <p:pic>
        <p:nvPicPr>
          <p:cNvPr id="1026" name="Picture 2" descr="Infinite number of tangent spaces for each vertex">
            <a:extLst>
              <a:ext uri="{FF2B5EF4-FFF2-40B4-BE49-F238E27FC236}">
                <a16:creationId xmlns:a16="http://schemas.microsoft.com/office/drawing/2014/main" id="{2BF921ED-B2E2-4998-A5A2-FA8ACCE6D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4408" y="4001294"/>
            <a:ext cx="3223507" cy="2080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11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A34F-6A2F-4FFD-A82B-C4BF7051A6E6}"/>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Tangent Space..</a:t>
            </a:r>
            <a:endParaRPr lang="en-US" dirty="0"/>
          </a:p>
        </p:txBody>
      </p:sp>
      <p:sp>
        <p:nvSpPr>
          <p:cNvPr id="3" name="Content Placeholder 2">
            <a:extLst>
              <a:ext uri="{FF2B5EF4-FFF2-40B4-BE49-F238E27FC236}">
                <a16:creationId xmlns:a16="http://schemas.microsoft.com/office/drawing/2014/main" id="{A931DACC-EBAC-4662-87C9-C800D741FB4A}"/>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So in order to properly calculate the most useful1 tangent space, we want our tangent space to be aligned such that the x axis (the tangent) corresponds to the u direction in the bump map and the y axis (bitangent) corresponds to the v direction in the bump map, we should already have normal of the vertex which already corresponds to the Z direction in tangent space.</a:t>
            </a:r>
          </a:p>
          <a:p>
            <a:pPr algn="just"/>
            <a:r>
              <a:rPr lang="en-US" sz="2400" dirty="0">
                <a:latin typeface="Times New Roman" panose="02020603050405020304" pitchFamily="18" charset="0"/>
                <a:cs typeface="Times New Roman" panose="02020603050405020304" pitchFamily="18" charset="0"/>
              </a:rPr>
              <a:t>That best be explained with pictures, we want our tangent space to be aligned like (u, v) shown below. </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pic>
        <p:nvPicPr>
          <p:cNvPr id="2052" name="Picture 4" descr="enter image description here">
            <a:extLst>
              <a:ext uri="{FF2B5EF4-FFF2-40B4-BE49-F238E27FC236}">
                <a16:creationId xmlns:a16="http://schemas.microsoft.com/office/drawing/2014/main" id="{B3493ADA-A375-46EA-95BE-2BC6B5DBF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575" y="4001388"/>
            <a:ext cx="3746376" cy="28566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07690F9C-2C2E-4790-A926-2A2A81C55C4E}"/>
                  </a:ext>
                </a:extLst>
              </p14:cNvPr>
              <p14:cNvContentPartPr/>
              <p14:nvPr/>
            </p14:nvContentPartPr>
            <p14:xfrm>
              <a:off x="1127073" y="4243348"/>
              <a:ext cx="635040" cy="240120"/>
            </p14:xfrm>
          </p:contentPart>
        </mc:Choice>
        <mc:Fallback>
          <p:pic>
            <p:nvPicPr>
              <p:cNvPr id="6" name="Ink 5">
                <a:extLst>
                  <a:ext uri="{FF2B5EF4-FFF2-40B4-BE49-F238E27FC236}">
                    <a16:creationId xmlns:a16="http://schemas.microsoft.com/office/drawing/2014/main" id="{07690F9C-2C2E-4790-A926-2A2A81C55C4E}"/>
                  </a:ext>
                </a:extLst>
              </p:cNvPr>
              <p:cNvPicPr/>
              <p:nvPr/>
            </p:nvPicPr>
            <p:blipFill>
              <a:blip r:embed="rId4"/>
              <a:stretch>
                <a:fillRect/>
              </a:stretch>
            </p:blipFill>
            <p:spPr>
              <a:xfrm>
                <a:off x="1118433" y="4234348"/>
                <a:ext cx="652680" cy="257760"/>
              </a:xfrm>
              <a:prstGeom prst="rect">
                <a:avLst/>
              </a:prstGeom>
            </p:spPr>
          </p:pic>
        </mc:Fallback>
      </mc:AlternateContent>
    </p:spTree>
    <p:extLst>
      <p:ext uri="{BB962C8B-B14F-4D97-AF65-F5344CB8AC3E}">
        <p14:creationId xmlns:p14="http://schemas.microsoft.com/office/powerpoint/2010/main" val="3292423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A34F-6A2F-4FFD-A82B-C4BF7051A6E6}"/>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Tangent Space..</a:t>
            </a:r>
            <a:endParaRPr lang="en-US" dirty="0"/>
          </a:p>
        </p:txBody>
      </p:sp>
      <p:sp>
        <p:nvSpPr>
          <p:cNvPr id="3" name="Content Placeholder 2">
            <a:extLst>
              <a:ext uri="{FF2B5EF4-FFF2-40B4-BE49-F238E27FC236}">
                <a16:creationId xmlns:a16="http://schemas.microsoft.com/office/drawing/2014/main" id="{A931DACC-EBAC-4662-87C9-C800D741FB4A}"/>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In computer graphics developers usually use (</a:t>
            </a:r>
            <a:r>
              <a:rPr lang="en-US" sz="2400" dirty="0" err="1">
                <a:latin typeface="Times New Roman" panose="02020603050405020304" pitchFamily="18" charset="0"/>
                <a:cs typeface="Times New Roman" panose="02020603050405020304" pitchFamily="18" charset="0"/>
              </a:rPr>
              <a:t>u,v</a:t>
            </a:r>
            <a:r>
              <a:rPr lang="en-US" sz="2400" dirty="0">
                <a:latin typeface="Times New Roman" panose="02020603050405020304" pitchFamily="18" charset="0"/>
                <a:cs typeface="Times New Roman" panose="02020603050405020304" pitchFamily="18" charset="0"/>
              </a:rPr>
              <a:t>) also known as texture coordinates. We will assume T is the tangent and B is the bitangent, and P0 is our target vertex, that is part of the triangle (P0,P1,P2).</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First remember what we wanted to do, is to calculate tangent and </a:t>
            </a:r>
            <a:r>
              <a:rPr lang="en-US" sz="2400" dirty="0" err="1">
                <a:latin typeface="Times New Roman" panose="02020603050405020304" pitchFamily="18" charset="0"/>
                <a:cs typeface="Times New Roman" panose="02020603050405020304" pitchFamily="18" charset="0"/>
              </a:rPr>
              <a:t>bitanget</a:t>
            </a:r>
            <a:r>
              <a:rPr lang="en-US" sz="2400" dirty="0">
                <a:latin typeface="Times New Roman" panose="02020603050405020304" pitchFamily="18" charset="0"/>
                <a:cs typeface="Times New Roman" panose="02020603050405020304" pitchFamily="18" charset="0"/>
              </a:rPr>
              <a:t> that:</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T aligned with u and B aligned with v.</a:t>
            </a:r>
          </a:p>
          <a:p>
            <a:pPr algn="just"/>
            <a:r>
              <a:rPr lang="en-US" sz="2400" dirty="0">
                <a:latin typeface="Times New Roman" panose="02020603050405020304" pitchFamily="18" charset="0"/>
                <a:cs typeface="Times New Roman" panose="02020603050405020304" pitchFamily="18" charset="0"/>
              </a:rPr>
              <a:t>    T and B lays in the plane with the vertex normal</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38A1F6A4-B8CF-4ABD-AFC2-AED4B93A8962}"/>
                  </a:ext>
                </a:extLst>
              </p14:cNvPr>
              <p14:cNvContentPartPr/>
              <p14:nvPr/>
            </p14:nvContentPartPr>
            <p14:xfrm>
              <a:off x="1429113" y="4536028"/>
              <a:ext cx="276840" cy="228240"/>
            </p14:xfrm>
          </p:contentPart>
        </mc:Choice>
        <mc:Fallback>
          <p:pic>
            <p:nvPicPr>
              <p:cNvPr id="6" name="Ink 5">
                <a:extLst>
                  <a:ext uri="{FF2B5EF4-FFF2-40B4-BE49-F238E27FC236}">
                    <a16:creationId xmlns:a16="http://schemas.microsoft.com/office/drawing/2014/main" id="{38A1F6A4-B8CF-4ABD-AFC2-AED4B93A8962}"/>
                  </a:ext>
                </a:extLst>
              </p:cNvPr>
              <p:cNvPicPr/>
              <p:nvPr/>
            </p:nvPicPr>
            <p:blipFill>
              <a:blip r:embed="rId3"/>
              <a:stretch>
                <a:fillRect/>
              </a:stretch>
            </p:blipFill>
            <p:spPr>
              <a:xfrm>
                <a:off x="1420113" y="4527388"/>
                <a:ext cx="29448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23056DC2-A84C-40B2-A249-CFBCAA10ADAF}"/>
                  </a:ext>
                </a:extLst>
              </p14:cNvPr>
              <p14:cNvContentPartPr/>
              <p14:nvPr/>
            </p14:nvContentPartPr>
            <p14:xfrm>
              <a:off x="3275193" y="4695868"/>
              <a:ext cx="204120" cy="8280"/>
            </p14:xfrm>
          </p:contentPart>
        </mc:Choice>
        <mc:Fallback>
          <p:pic>
            <p:nvPicPr>
              <p:cNvPr id="7" name="Ink 6">
                <a:extLst>
                  <a:ext uri="{FF2B5EF4-FFF2-40B4-BE49-F238E27FC236}">
                    <a16:creationId xmlns:a16="http://schemas.microsoft.com/office/drawing/2014/main" id="{23056DC2-A84C-40B2-A249-CFBCAA10ADAF}"/>
                  </a:ext>
                </a:extLst>
              </p:cNvPr>
              <p:cNvPicPr/>
              <p:nvPr/>
            </p:nvPicPr>
            <p:blipFill>
              <a:blip r:embed="rId5"/>
              <a:stretch>
                <a:fillRect/>
              </a:stretch>
            </p:blipFill>
            <p:spPr>
              <a:xfrm>
                <a:off x="3266553" y="4686868"/>
                <a:ext cx="221760" cy="25920"/>
              </a:xfrm>
              <a:prstGeom prst="rect">
                <a:avLst/>
              </a:prstGeom>
            </p:spPr>
          </p:pic>
        </mc:Fallback>
      </mc:AlternateContent>
      <p:grpSp>
        <p:nvGrpSpPr>
          <p:cNvPr id="10" name="Group 9">
            <a:extLst>
              <a:ext uri="{FF2B5EF4-FFF2-40B4-BE49-F238E27FC236}">
                <a16:creationId xmlns:a16="http://schemas.microsoft.com/office/drawing/2014/main" id="{D0C3DA64-57E9-4C3C-94A0-90F24E5E7700}"/>
              </a:ext>
            </a:extLst>
          </p:cNvPr>
          <p:cNvGrpSpPr/>
          <p:nvPr/>
        </p:nvGrpSpPr>
        <p:grpSpPr>
          <a:xfrm>
            <a:off x="5809233" y="4660588"/>
            <a:ext cx="227520" cy="360"/>
            <a:chOff x="5809233" y="4660588"/>
            <a:chExt cx="227520" cy="360"/>
          </a:xfrm>
        </p:grpSpPr>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527ED983-03C3-4486-BECF-60AE0172E426}"/>
                    </a:ext>
                  </a:extLst>
                </p14:cNvPr>
                <p14:cNvContentPartPr/>
                <p14:nvPr/>
              </p14:nvContentPartPr>
              <p14:xfrm>
                <a:off x="5906433" y="4660588"/>
                <a:ext cx="130320" cy="360"/>
              </p14:xfrm>
            </p:contentPart>
          </mc:Choice>
          <mc:Fallback>
            <p:pic>
              <p:nvPicPr>
                <p:cNvPr id="8" name="Ink 7">
                  <a:extLst>
                    <a:ext uri="{FF2B5EF4-FFF2-40B4-BE49-F238E27FC236}">
                      <a16:creationId xmlns:a16="http://schemas.microsoft.com/office/drawing/2014/main" id="{527ED983-03C3-4486-BECF-60AE0172E426}"/>
                    </a:ext>
                  </a:extLst>
                </p:cNvPr>
                <p:cNvPicPr/>
                <p:nvPr/>
              </p:nvPicPr>
              <p:blipFill>
                <a:blip r:embed="rId7"/>
                <a:stretch>
                  <a:fillRect/>
                </a:stretch>
              </p:blipFill>
              <p:spPr>
                <a:xfrm>
                  <a:off x="5897793" y="4651948"/>
                  <a:ext cx="1479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A2AF884A-3108-470B-96CC-5E255E61F151}"/>
                    </a:ext>
                  </a:extLst>
                </p14:cNvPr>
                <p14:cNvContentPartPr/>
                <p14:nvPr/>
              </p14:nvContentPartPr>
              <p14:xfrm>
                <a:off x="5809233" y="4660588"/>
                <a:ext cx="120960" cy="360"/>
              </p14:xfrm>
            </p:contentPart>
          </mc:Choice>
          <mc:Fallback>
            <p:pic>
              <p:nvPicPr>
                <p:cNvPr id="9" name="Ink 8">
                  <a:extLst>
                    <a:ext uri="{FF2B5EF4-FFF2-40B4-BE49-F238E27FC236}">
                      <a16:creationId xmlns:a16="http://schemas.microsoft.com/office/drawing/2014/main" id="{A2AF884A-3108-470B-96CC-5E255E61F151}"/>
                    </a:ext>
                  </a:extLst>
                </p:cNvPr>
                <p:cNvPicPr/>
                <p:nvPr/>
              </p:nvPicPr>
              <p:blipFill>
                <a:blip r:embed="rId9"/>
                <a:stretch>
                  <a:fillRect/>
                </a:stretch>
              </p:blipFill>
              <p:spPr>
                <a:xfrm>
                  <a:off x="5800233" y="4651948"/>
                  <a:ext cx="1386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7ECA8714-709D-45EC-8582-D9C5A6F05ABA}"/>
                  </a:ext>
                </a:extLst>
              </p14:cNvPr>
              <p14:cNvContentPartPr/>
              <p14:nvPr/>
            </p14:nvContentPartPr>
            <p14:xfrm>
              <a:off x="3692793" y="5158108"/>
              <a:ext cx="3326400" cy="153000"/>
            </p14:xfrm>
          </p:contentPart>
        </mc:Choice>
        <mc:Fallback>
          <p:pic>
            <p:nvPicPr>
              <p:cNvPr id="11" name="Ink 10">
                <a:extLst>
                  <a:ext uri="{FF2B5EF4-FFF2-40B4-BE49-F238E27FC236}">
                    <a16:creationId xmlns:a16="http://schemas.microsoft.com/office/drawing/2014/main" id="{7ECA8714-709D-45EC-8582-D9C5A6F05ABA}"/>
                  </a:ext>
                </a:extLst>
              </p:cNvPr>
              <p:cNvPicPr/>
              <p:nvPr/>
            </p:nvPicPr>
            <p:blipFill>
              <a:blip r:embed="rId11"/>
              <a:stretch>
                <a:fillRect/>
              </a:stretch>
            </p:blipFill>
            <p:spPr>
              <a:xfrm>
                <a:off x="3683793" y="5149108"/>
                <a:ext cx="3344040" cy="170640"/>
              </a:xfrm>
              <a:prstGeom prst="rect">
                <a:avLst/>
              </a:prstGeom>
            </p:spPr>
          </p:pic>
        </mc:Fallback>
      </mc:AlternateContent>
    </p:spTree>
    <p:extLst>
      <p:ext uri="{BB962C8B-B14F-4D97-AF65-F5344CB8AC3E}">
        <p14:creationId xmlns:p14="http://schemas.microsoft.com/office/powerpoint/2010/main" val="1775380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A34F-6A2F-4FFD-A82B-C4BF7051A6E6}"/>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Tangent Space..</a:t>
            </a:r>
            <a:endParaRPr lang="en-US" dirty="0"/>
          </a:p>
        </p:txBody>
      </p:sp>
      <p:sp>
        <p:nvSpPr>
          <p:cNvPr id="3" name="Content Placeholder 2">
            <a:extLst>
              <a:ext uri="{FF2B5EF4-FFF2-40B4-BE49-F238E27FC236}">
                <a16:creationId xmlns:a16="http://schemas.microsoft.com/office/drawing/2014/main" id="{A931DACC-EBAC-4662-87C9-C800D741FB4A}"/>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The point is we already assumed that T and B lays in the same plane and corresponds to U and V now if we can know their values we can cross product and the third vector to construct a transformation matrix from world to tangent space.</a:t>
            </a:r>
          </a:p>
        </p:txBody>
      </p:sp>
      <p:pic>
        <p:nvPicPr>
          <p:cNvPr id="4098" name="Picture 2" descr="enter image description here">
            <a:extLst>
              <a:ext uri="{FF2B5EF4-FFF2-40B4-BE49-F238E27FC236}">
                <a16:creationId xmlns:a16="http://schemas.microsoft.com/office/drawing/2014/main" id="{EFD47DDB-7982-4299-8D0F-D8D4DA998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3628" y="3049064"/>
            <a:ext cx="3555922" cy="3555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932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Texture Mapping..</a:t>
            </a:r>
          </a:p>
        </p:txBody>
      </p:sp>
      <p:sp>
        <p:nvSpPr>
          <p:cNvPr id="3" name="Content Placeholder 2">
            <a:extLst>
              <a:ext uri="{FF2B5EF4-FFF2-40B4-BE49-F238E27FC236}">
                <a16:creationId xmlns:a16="http://schemas.microsoft.com/office/drawing/2014/main" id="{1BE08F2D-F811-4B34-BBCC-1BE4E3988554}"/>
              </a:ext>
            </a:extLst>
          </p:cNvPr>
          <p:cNvSpPr>
            <a:spLocks noGrp="1"/>
          </p:cNvSpPr>
          <p:nvPr>
            <p:ph idx="1"/>
          </p:nvPr>
        </p:nvSpPr>
        <p:spPr/>
        <p:txBody>
          <a:bodyPr>
            <a:normAutofit/>
          </a:bodyPr>
          <a:lstStyle/>
          <a:p>
            <a:pPr algn="just"/>
            <a:r>
              <a:rPr lang="en-US" sz="2800" b="0" i="0" dirty="0">
                <a:solidFill>
                  <a:srgbClr val="242021"/>
                </a:solidFill>
                <a:effectLst/>
                <a:latin typeface="TimesNewRoman"/>
              </a:rPr>
              <a:t>we can also use a texture map to modulate the specular component. Such a map is sometimes called a </a:t>
            </a:r>
            <a:r>
              <a:rPr lang="en-US" sz="2800" b="0" i="1" dirty="0">
                <a:solidFill>
                  <a:srgbClr val="242021"/>
                </a:solidFill>
                <a:effectLst/>
                <a:latin typeface="TimesNewRoman"/>
              </a:rPr>
              <a:t>gloss map </a:t>
            </a:r>
            <a:r>
              <a:rPr lang="en-US" sz="2800" b="0" i="0" dirty="0">
                <a:solidFill>
                  <a:srgbClr val="242021"/>
                </a:solidFill>
                <a:effectLst/>
                <a:latin typeface="TimesNewRoman"/>
              </a:rPr>
              <a:t>and determines the intensity of the </a:t>
            </a:r>
            <a:r>
              <a:rPr lang="en-US" sz="2800" b="0" i="0" dirty="0" err="1">
                <a:solidFill>
                  <a:srgbClr val="242021"/>
                </a:solidFill>
                <a:effectLst/>
                <a:latin typeface="TimesNewRoman"/>
              </a:rPr>
              <a:t>specularity</a:t>
            </a:r>
            <a:r>
              <a:rPr lang="en-US" sz="2800" b="0" i="0" dirty="0">
                <a:solidFill>
                  <a:srgbClr val="242021"/>
                </a:solidFill>
                <a:effectLst/>
                <a:latin typeface="TimesNewRoman"/>
              </a:rPr>
              <a:t> at each point on a surface. Using the color </a:t>
            </a:r>
            <a:r>
              <a:rPr lang="en-US" sz="2800" b="0" i="1" dirty="0">
                <a:solidFill>
                  <a:srgbClr val="242021"/>
                </a:solidFill>
                <a:effectLst/>
                <a:latin typeface="EuclidMathOne"/>
              </a:rPr>
              <a:t>G</a:t>
            </a:r>
            <a:r>
              <a:rPr lang="en-US" sz="2800" b="0" i="0" dirty="0">
                <a:solidFill>
                  <a:srgbClr val="242021"/>
                </a:solidFill>
                <a:effectLst/>
                <a:latin typeface="EuclidMathOne"/>
              </a:rPr>
              <a:t> </a:t>
            </a:r>
            <a:r>
              <a:rPr lang="en-US" sz="2800" b="0" i="0" dirty="0">
                <a:solidFill>
                  <a:srgbClr val="242021"/>
                </a:solidFill>
                <a:effectLst/>
                <a:latin typeface="TimesNewRoman"/>
              </a:rPr>
              <a:t>to represent a filtered sample from the gloss map, we can augment the formula for the specular contribution as follows.</a:t>
            </a:r>
            <a:r>
              <a:rPr lang="en-US" dirty="0"/>
              <a:t> </a:t>
            </a:r>
          </a:p>
          <a:p>
            <a:pPr algn="just"/>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6E8B8D9-36A2-444A-9118-8056A24A96E2}"/>
              </a:ext>
            </a:extLst>
          </p:cNvPr>
          <p:cNvPicPr>
            <a:picLocks noChangeAspect="1"/>
          </p:cNvPicPr>
          <p:nvPr/>
        </p:nvPicPr>
        <p:blipFill>
          <a:blip r:embed="rId2"/>
          <a:stretch>
            <a:fillRect/>
          </a:stretch>
        </p:blipFill>
        <p:spPr>
          <a:xfrm>
            <a:off x="2379444" y="4128901"/>
            <a:ext cx="8088577" cy="1197700"/>
          </a:xfrm>
          <a:prstGeom prst="rect">
            <a:avLst/>
          </a:prstGeom>
        </p:spPr>
      </p:pic>
    </p:spTree>
    <p:extLst>
      <p:ext uri="{BB962C8B-B14F-4D97-AF65-F5344CB8AC3E}">
        <p14:creationId xmlns:p14="http://schemas.microsoft.com/office/powerpoint/2010/main" val="1681184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A34F-6A2F-4FFD-A82B-C4BF7051A6E6}"/>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Tangent Space..</a:t>
            </a:r>
            <a:endParaRPr lang="en-US" dirty="0"/>
          </a:p>
        </p:txBody>
      </p:sp>
      <p:pic>
        <p:nvPicPr>
          <p:cNvPr id="5" name="Content Placeholder 4">
            <a:extLst>
              <a:ext uri="{FF2B5EF4-FFF2-40B4-BE49-F238E27FC236}">
                <a16:creationId xmlns:a16="http://schemas.microsoft.com/office/drawing/2014/main" id="{9A45EEFA-44CB-4571-ADEE-F72E6E9E0290}"/>
              </a:ext>
            </a:extLst>
          </p:cNvPr>
          <p:cNvPicPr>
            <a:picLocks noGrp="1" noChangeAspect="1"/>
          </p:cNvPicPr>
          <p:nvPr>
            <p:ph idx="1"/>
          </p:nvPr>
        </p:nvPicPr>
        <p:blipFill>
          <a:blip r:embed="rId2"/>
          <a:stretch>
            <a:fillRect/>
          </a:stretch>
        </p:blipFill>
        <p:spPr>
          <a:xfrm>
            <a:off x="2031462" y="1690688"/>
            <a:ext cx="8129075" cy="4777366"/>
          </a:xfrm>
        </p:spPr>
      </p:pic>
    </p:spTree>
    <p:extLst>
      <p:ext uri="{BB962C8B-B14F-4D97-AF65-F5344CB8AC3E}">
        <p14:creationId xmlns:p14="http://schemas.microsoft.com/office/powerpoint/2010/main" val="507072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A34F-6A2F-4FFD-A82B-C4BF7051A6E6}"/>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 Physical Reflection Model..</a:t>
            </a:r>
            <a:endParaRPr lang="en-US" dirty="0"/>
          </a:p>
        </p:txBody>
      </p:sp>
      <p:sp>
        <p:nvSpPr>
          <p:cNvPr id="3" name="Content Placeholder 2">
            <a:extLst>
              <a:ext uri="{FF2B5EF4-FFF2-40B4-BE49-F238E27FC236}">
                <a16:creationId xmlns:a16="http://schemas.microsoft.com/office/drawing/2014/main" id="{A931DACC-EBAC-4662-87C9-C800D741FB4A}"/>
              </a:ext>
            </a:extLst>
          </p:cNvPr>
          <p:cNvSpPr>
            <a:spLocks noGrp="1"/>
          </p:cNvSpPr>
          <p:nvPr>
            <p:ph idx="1"/>
          </p:nvPr>
        </p:nvSpPr>
        <p:spPr/>
        <p:txBody>
          <a:bodyPr>
            <a:normAutofit/>
          </a:bodyPr>
          <a:lstStyle/>
          <a:p>
            <a:pPr algn="just"/>
            <a:r>
              <a:rPr lang="en-US" sz="2400" b="0" i="0" dirty="0">
                <a:solidFill>
                  <a:srgbClr val="242021"/>
                </a:solidFill>
                <a:effectLst/>
                <a:latin typeface="TimesNewRoman"/>
              </a:rPr>
              <a:t>The manner in which we have calculated the reflection of light on a surface before this point is computationally cheap and produces visually pleasing results in many cases, but it is not an accurate model of the physically correct distribution of reflected light. Achieving greater realism requires that we use a better model of a surface’s microscopic structure and that we apply a little electromagnetic theory.</a:t>
            </a:r>
            <a:r>
              <a:rPr lang="en-US" sz="1600" dirty="0"/>
              <a:t>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39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A34F-6A2F-4FFD-A82B-C4BF7051A6E6}"/>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Bidirectional Reflectance Distribution Functions..</a:t>
            </a:r>
            <a:endParaRPr lang="en-US" dirty="0"/>
          </a:p>
        </p:txBody>
      </p:sp>
      <p:sp>
        <p:nvSpPr>
          <p:cNvPr id="3" name="Content Placeholder 2">
            <a:extLst>
              <a:ext uri="{FF2B5EF4-FFF2-40B4-BE49-F238E27FC236}">
                <a16:creationId xmlns:a16="http://schemas.microsoft.com/office/drawing/2014/main" id="{A931DACC-EBAC-4662-87C9-C800D741FB4A}"/>
              </a:ext>
            </a:extLst>
          </p:cNvPr>
          <p:cNvSpPr>
            <a:spLocks noGrp="1"/>
          </p:cNvSpPr>
          <p:nvPr>
            <p:ph idx="1"/>
          </p:nvPr>
        </p:nvSpPr>
        <p:spPr/>
        <p:txBody>
          <a:bodyPr>
            <a:normAutofit/>
          </a:bodyPr>
          <a:lstStyle/>
          <a:p>
            <a:pPr algn="just"/>
            <a:r>
              <a:rPr lang="en-US" sz="2400" b="0" i="0" dirty="0">
                <a:solidFill>
                  <a:srgbClr val="242021"/>
                </a:solidFill>
                <a:effectLst/>
                <a:latin typeface="TimesNewRoman"/>
              </a:rPr>
              <a:t>In general, our goal is to model the way in which the radiant energy contained in a beam of light is redistributed when it strikes a surface. </a:t>
            </a:r>
          </a:p>
          <a:p>
            <a:pPr algn="just"/>
            <a:r>
              <a:rPr lang="en-US" sz="2400" b="0" i="0" dirty="0">
                <a:solidFill>
                  <a:srgbClr val="242021"/>
                </a:solidFill>
                <a:effectLst/>
                <a:latin typeface="TimesNewRoman"/>
              </a:rPr>
              <a:t>Some of the energy is absorbed by the surface, some may be transmitted through the surface, and whatever energy remains is reflected. </a:t>
            </a:r>
          </a:p>
          <a:p>
            <a:pPr algn="just"/>
            <a:r>
              <a:rPr lang="en-US" sz="2400" b="0" i="0" dirty="0">
                <a:solidFill>
                  <a:srgbClr val="242021"/>
                </a:solidFill>
                <a:effectLst/>
                <a:latin typeface="TimesNewRoman"/>
              </a:rPr>
              <a:t>The reflected energy is usually scattered in every direction, but not in a uniform manner. </a:t>
            </a:r>
          </a:p>
          <a:p>
            <a:pPr algn="just"/>
            <a:r>
              <a:rPr lang="en-US" sz="2400" b="0" i="0" dirty="0">
                <a:solidFill>
                  <a:srgbClr val="242021"/>
                </a:solidFill>
                <a:effectLst/>
                <a:latin typeface="TimesNewRoman"/>
              </a:rPr>
              <a:t>A function that takes the direction </a:t>
            </a:r>
            <a:r>
              <a:rPr lang="en-US" sz="2400" b="1" i="0" dirty="0">
                <a:solidFill>
                  <a:srgbClr val="242021"/>
                </a:solidFill>
                <a:effectLst/>
                <a:latin typeface="TimesNewRoman"/>
              </a:rPr>
              <a:t>L </a:t>
            </a:r>
            <a:r>
              <a:rPr lang="en-US" sz="2400" b="0" i="0" dirty="0">
                <a:solidFill>
                  <a:srgbClr val="242021"/>
                </a:solidFill>
                <a:effectLst/>
                <a:latin typeface="TimesNewRoman"/>
              </a:rPr>
              <a:t>to a light source and a reflection direction </a:t>
            </a:r>
            <a:r>
              <a:rPr lang="en-US" sz="2400" b="1" i="0" dirty="0">
                <a:solidFill>
                  <a:srgbClr val="242021"/>
                </a:solidFill>
                <a:effectLst/>
                <a:latin typeface="TimesNewRoman"/>
              </a:rPr>
              <a:t>R</a:t>
            </a:r>
            <a:r>
              <a:rPr lang="en-US" sz="2400" b="0" i="0" dirty="0">
                <a:solidFill>
                  <a:srgbClr val="242021"/>
                </a:solidFill>
                <a:effectLst/>
                <a:latin typeface="TimesNewRoman"/>
              </a:rPr>
              <a:t>, and returns the amount of incident light from the direction </a:t>
            </a:r>
            <a:r>
              <a:rPr lang="en-US" sz="2400" b="1" i="0" dirty="0">
                <a:solidFill>
                  <a:srgbClr val="242021"/>
                </a:solidFill>
                <a:effectLst/>
                <a:latin typeface="TimesNewRoman"/>
              </a:rPr>
              <a:t>L </a:t>
            </a:r>
            <a:r>
              <a:rPr lang="en-US" sz="2400" b="0" i="0" dirty="0">
                <a:solidFill>
                  <a:srgbClr val="242021"/>
                </a:solidFill>
                <a:effectLst/>
                <a:latin typeface="TimesNewRoman"/>
              </a:rPr>
              <a:t>that is reflected in the direction </a:t>
            </a:r>
            <a:r>
              <a:rPr lang="en-US" sz="2400" b="1" i="0" dirty="0">
                <a:solidFill>
                  <a:srgbClr val="242021"/>
                </a:solidFill>
                <a:effectLst/>
                <a:latin typeface="TimesNewRoman"/>
              </a:rPr>
              <a:t>R </a:t>
            </a:r>
            <a:r>
              <a:rPr lang="en-US" sz="2400" b="0" i="0" dirty="0">
                <a:solidFill>
                  <a:srgbClr val="242021"/>
                </a:solidFill>
                <a:effectLst/>
                <a:latin typeface="TimesNewRoman"/>
              </a:rPr>
              <a:t>is called a </a:t>
            </a:r>
            <a:r>
              <a:rPr lang="en-US" sz="2400" b="0" i="1" dirty="0">
                <a:solidFill>
                  <a:srgbClr val="242021"/>
                </a:solidFill>
                <a:effectLst/>
                <a:latin typeface="TimesNewRoman"/>
              </a:rPr>
              <a:t>bidirectional reflectance distribution function </a:t>
            </a:r>
            <a:r>
              <a:rPr lang="en-US" sz="2400" b="0" i="0" dirty="0">
                <a:solidFill>
                  <a:srgbClr val="242021"/>
                </a:solidFill>
                <a:effectLst/>
                <a:latin typeface="TimesNewRoman"/>
              </a:rPr>
              <a:t>(BRDF).</a:t>
            </a:r>
            <a:r>
              <a:rPr lang="en-US" sz="1600" dirty="0"/>
              <a:t>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605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A34F-6A2F-4FFD-A82B-C4BF7051A6E6}"/>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Bidirectional Reflectance Distribution Functions..</a:t>
            </a:r>
            <a:endParaRPr lang="en-US" dirty="0"/>
          </a:p>
        </p:txBody>
      </p:sp>
      <p:pic>
        <p:nvPicPr>
          <p:cNvPr id="5" name="Content Placeholder 4">
            <a:extLst>
              <a:ext uri="{FF2B5EF4-FFF2-40B4-BE49-F238E27FC236}">
                <a16:creationId xmlns:a16="http://schemas.microsoft.com/office/drawing/2014/main" id="{03ADA038-7EE6-4F2C-B69B-12943E8E2F78}"/>
              </a:ext>
            </a:extLst>
          </p:cNvPr>
          <p:cNvPicPr>
            <a:picLocks noGrp="1" noChangeAspect="1"/>
          </p:cNvPicPr>
          <p:nvPr>
            <p:ph idx="1"/>
          </p:nvPr>
        </p:nvPicPr>
        <p:blipFill>
          <a:blip r:embed="rId2"/>
          <a:stretch>
            <a:fillRect/>
          </a:stretch>
        </p:blipFill>
        <p:spPr>
          <a:xfrm>
            <a:off x="553789" y="2133285"/>
            <a:ext cx="10589444" cy="3015764"/>
          </a:xfrm>
        </p:spPr>
      </p:pic>
    </p:spTree>
    <p:extLst>
      <p:ext uri="{BB962C8B-B14F-4D97-AF65-F5344CB8AC3E}">
        <p14:creationId xmlns:p14="http://schemas.microsoft.com/office/powerpoint/2010/main" val="1765393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5CF865-3354-4DC8-A466-C1124F91CCBE}"/>
              </a:ext>
            </a:extLst>
          </p:cNvPr>
          <p:cNvPicPr>
            <a:picLocks noGrp="1" noChangeAspect="1"/>
          </p:cNvPicPr>
          <p:nvPr>
            <p:ph idx="1"/>
          </p:nvPr>
        </p:nvPicPr>
        <p:blipFill>
          <a:blip r:embed="rId2"/>
          <a:stretch>
            <a:fillRect/>
          </a:stretch>
        </p:blipFill>
        <p:spPr>
          <a:xfrm>
            <a:off x="3255145" y="259157"/>
            <a:ext cx="5681709" cy="6339685"/>
          </a:xfrm>
        </p:spPr>
      </p:pic>
    </p:spTree>
    <p:extLst>
      <p:ext uri="{BB962C8B-B14F-4D97-AF65-F5344CB8AC3E}">
        <p14:creationId xmlns:p14="http://schemas.microsoft.com/office/powerpoint/2010/main" val="220394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FB60CD-C03D-43DD-BD03-978A56F5C258}"/>
              </a:ext>
            </a:extLst>
          </p:cNvPr>
          <p:cNvPicPr>
            <a:picLocks noChangeAspect="1"/>
          </p:cNvPicPr>
          <p:nvPr/>
        </p:nvPicPr>
        <p:blipFill>
          <a:blip r:embed="rId2"/>
          <a:stretch>
            <a:fillRect/>
          </a:stretch>
        </p:blipFill>
        <p:spPr>
          <a:xfrm>
            <a:off x="3503766" y="-4777"/>
            <a:ext cx="5876925" cy="828675"/>
          </a:xfrm>
          <a:prstGeom prst="rect">
            <a:avLst/>
          </a:prstGeom>
        </p:spPr>
      </p:pic>
      <p:pic>
        <p:nvPicPr>
          <p:cNvPr id="7" name="Picture 6">
            <a:extLst>
              <a:ext uri="{FF2B5EF4-FFF2-40B4-BE49-F238E27FC236}">
                <a16:creationId xmlns:a16="http://schemas.microsoft.com/office/drawing/2014/main" id="{3FF1D1C3-71FC-4679-AA96-E3610BA4CFB7}"/>
              </a:ext>
            </a:extLst>
          </p:cNvPr>
          <p:cNvPicPr>
            <a:picLocks noChangeAspect="1"/>
          </p:cNvPicPr>
          <p:nvPr/>
        </p:nvPicPr>
        <p:blipFill rotWithShape="1">
          <a:blip r:embed="rId3"/>
          <a:srcRect t="1487"/>
          <a:stretch/>
        </p:blipFill>
        <p:spPr>
          <a:xfrm>
            <a:off x="3435658" y="861134"/>
            <a:ext cx="5684529" cy="5996866"/>
          </a:xfrm>
          <a:prstGeom prst="rect">
            <a:avLst/>
          </a:prstGeom>
        </p:spPr>
      </p:pic>
    </p:spTree>
    <p:extLst>
      <p:ext uri="{BB962C8B-B14F-4D97-AF65-F5344CB8AC3E}">
        <p14:creationId xmlns:p14="http://schemas.microsoft.com/office/powerpoint/2010/main" val="40480124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034815-B548-4594-A511-4FE45E82D480}"/>
              </a:ext>
            </a:extLst>
          </p:cNvPr>
          <p:cNvPicPr>
            <a:picLocks noChangeAspect="1"/>
          </p:cNvPicPr>
          <p:nvPr/>
        </p:nvPicPr>
        <p:blipFill>
          <a:blip r:embed="rId2"/>
          <a:stretch>
            <a:fillRect/>
          </a:stretch>
        </p:blipFill>
        <p:spPr>
          <a:xfrm>
            <a:off x="2974989" y="1509204"/>
            <a:ext cx="5762625" cy="1352550"/>
          </a:xfrm>
          <a:prstGeom prst="rect">
            <a:avLst/>
          </a:prstGeom>
        </p:spPr>
      </p:pic>
    </p:spTree>
    <p:extLst>
      <p:ext uri="{BB962C8B-B14F-4D97-AF65-F5344CB8AC3E}">
        <p14:creationId xmlns:p14="http://schemas.microsoft.com/office/powerpoint/2010/main" val="24996118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E738AE8-A1FE-4E74-BA76-1092CEFD8AC3}"/>
              </a:ext>
            </a:extLst>
          </p:cNvPr>
          <p:cNvPicPr>
            <a:picLocks noGrp="1" noChangeAspect="1"/>
          </p:cNvPicPr>
          <p:nvPr>
            <p:ph idx="1"/>
          </p:nvPr>
        </p:nvPicPr>
        <p:blipFill rotWithShape="1">
          <a:blip r:embed="rId2"/>
          <a:srcRect l="38677" t="28087" r="22533" b="15258"/>
          <a:stretch/>
        </p:blipFill>
        <p:spPr>
          <a:xfrm>
            <a:off x="1740023" y="184212"/>
            <a:ext cx="7898887" cy="6489575"/>
          </a:xfr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226FB941-B1C2-4105-95B5-4861DA279BE5}"/>
                  </a:ext>
                </a:extLst>
              </p14:cNvPr>
              <p14:cNvContentPartPr/>
              <p14:nvPr/>
            </p14:nvContentPartPr>
            <p14:xfrm>
              <a:off x="3550953" y="1872748"/>
              <a:ext cx="360" cy="360"/>
            </p14:xfrm>
          </p:contentPart>
        </mc:Choice>
        <mc:Fallback>
          <p:pic>
            <p:nvPicPr>
              <p:cNvPr id="4" name="Ink 3">
                <a:extLst>
                  <a:ext uri="{FF2B5EF4-FFF2-40B4-BE49-F238E27FC236}">
                    <a16:creationId xmlns:a16="http://schemas.microsoft.com/office/drawing/2014/main" id="{226FB941-B1C2-4105-95B5-4861DA279BE5}"/>
                  </a:ext>
                </a:extLst>
              </p:cNvPr>
              <p:cNvPicPr/>
              <p:nvPr/>
            </p:nvPicPr>
            <p:blipFill>
              <a:blip r:embed="rId4"/>
              <a:stretch>
                <a:fillRect/>
              </a:stretch>
            </p:blipFill>
            <p:spPr>
              <a:xfrm>
                <a:off x="3541953" y="186374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EB364F5B-8453-4F38-9032-28D5E54BE306}"/>
                  </a:ext>
                </a:extLst>
              </p14:cNvPr>
              <p14:cNvContentPartPr/>
              <p14:nvPr/>
            </p14:nvContentPartPr>
            <p14:xfrm>
              <a:off x="3568593" y="2076868"/>
              <a:ext cx="360" cy="360"/>
            </p14:xfrm>
          </p:contentPart>
        </mc:Choice>
        <mc:Fallback>
          <p:pic>
            <p:nvPicPr>
              <p:cNvPr id="6" name="Ink 5">
                <a:extLst>
                  <a:ext uri="{FF2B5EF4-FFF2-40B4-BE49-F238E27FC236}">
                    <a16:creationId xmlns:a16="http://schemas.microsoft.com/office/drawing/2014/main" id="{EB364F5B-8453-4F38-9032-28D5E54BE306}"/>
                  </a:ext>
                </a:extLst>
              </p:cNvPr>
              <p:cNvPicPr/>
              <p:nvPr/>
            </p:nvPicPr>
            <p:blipFill>
              <a:blip r:embed="rId4"/>
              <a:stretch>
                <a:fillRect/>
              </a:stretch>
            </p:blipFill>
            <p:spPr>
              <a:xfrm>
                <a:off x="3559593" y="206822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3B2C21EC-1275-4037-BF08-FFD950BBD4C7}"/>
                  </a:ext>
                </a:extLst>
              </p14:cNvPr>
              <p14:cNvContentPartPr/>
              <p14:nvPr/>
            </p14:nvContentPartPr>
            <p14:xfrm>
              <a:off x="2847153" y="148708"/>
              <a:ext cx="322920" cy="340200"/>
            </p14:xfrm>
          </p:contentPart>
        </mc:Choice>
        <mc:Fallback>
          <p:pic>
            <p:nvPicPr>
              <p:cNvPr id="9" name="Ink 8">
                <a:extLst>
                  <a:ext uri="{FF2B5EF4-FFF2-40B4-BE49-F238E27FC236}">
                    <a16:creationId xmlns:a16="http://schemas.microsoft.com/office/drawing/2014/main" id="{3B2C21EC-1275-4037-BF08-FFD950BBD4C7}"/>
                  </a:ext>
                </a:extLst>
              </p:cNvPr>
              <p:cNvPicPr/>
              <p:nvPr/>
            </p:nvPicPr>
            <p:blipFill>
              <a:blip r:embed="rId7"/>
              <a:stretch>
                <a:fillRect/>
              </a:stretch>
            </p:blipFill>
            <p:spPr>
              <a:xfrm>
                <a:off x="2838513" y="139708"/>
                <a:ext cx="34056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7C584D4C-120B-43E2-BF68-F3027C3B4F39}"/>
                  </a:ext>
                </a:extLst>
              </p14:cNvPr>
              <p14:cNvContentPartPr/>
              <p14:nvPr/>
            </p14:nvContentPartPr>
            <p14:xfrm>
              <a:off x="2857233" y="1001188"/>
              <a:ext cx="331560" cy="268560"/>
            </p14:xfrm>
          </p:contentPart>
        </mc:Choice>
        <mc:Fallback>
          <p:pic>
            <p:nvPicPr>
              <p:cNvPr id="10" name="Ink 9">
                <a:extLst>
                  <a:ext uri="{FF2B5EF4-FFF2-40B4-BE49-F238E27FC236}">
                    <a16:creationId xmlns:a16="http://schemas.microsoft.com/office/drawing/2014/main" id="{7C584D4C-120B-43E2-BF68-F3027C3B4F39}"/>
                  </a:ext>
                </a:extLst>
              </p:cNvPr>
              <p:cNvPicPr/>
              <p:nvPr/>
            </p:nvPicPr>
            <p:blipFill>
              <a:blip r:embed="rId9"/>
              <a:stretch>
                <a:fillRect/>
              </a:stretch>
            </p:blipFill>
            <p:spPr>
              <a:xfrm>
                <a:off x="2848233" y="992188"/>
                <a:ext cx="34920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94AD9D02-0FD9-46A3-BF3F-5BF75930D06E}"/>
                  </a:ext>
                </a:extLst>
              </p14:cNvPr>
              <p14:cNvContentPartPr/>
              <p14:nvPr/>
            </p14:nvContentPartPr>
            <p14:xfrm>
              <a:off x="2236953" y="313228"/>
              <a:ext cx="304920" cy="137880"/>
            </p14:xfrm>
          </p:contentPart>
        </mc:Choice>
        <mc:Fallback>
          <p:pic>
            <p:nvPicPr>
              <p:cNvPr id="11" name="Ink 10">
                <a:extLst>
                  <a:ext uri="{FF2B5EF4-FFF2-40B4-BE49-F238E27FC236}">
                    <a16:creationId xmlns:a16="http://schemas.microsoft.com/office/drawing/2014/main" id="{94AD9D02-0FD9-46A3-BF3F-5BF75930D06E}"/>
                  </a:ext>
                </a:extLst>
              </p:cNvPr>
              <p:cNvPicPr/>
              <p:nvPr/>
            </p:nvPicPr>
            <p:blipFill>
              <a:blip r:embed="rId11"/>
              <a:stretch>
                <a:fillRect/>
              </a:stretch>
            </p:blipFill>
            <p:spPr>
              <a:xfrm>
                <a:off x="2227953" y="304588"/>
                <a:ext cx="3225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4288A4DB-391D-426F-9CC4-87D8019324D6}"/>
                  </a:ext>
                </a:extLst>
              </p14:cNvPr>
              <p14:cNvContentPartPr/>
              <p14:nvPr/>
            </p14:nvContentPartPr>
            <p14:xfrm>
              <a:off x="2174673" y="867988"/>
              <a:ext cx="443160" cy="223920"/>
            </p14:xfrm>
          </p:contentPart>
        </mc:Choice>
        <mc:Fallback>
          <p:pic>
            <p:nvPicPr>
              <p:cNvPr id="12" name="Ink 11">
                <a:extLst>
                  <a:ext uri="{FF2B5EF4-FFF2-40B4-BE49-F238E27FC236}">
                    <a16:creationId xmlns:a16="http://schemas.microsoft.com/office/drawing/2014/main" id="{4288A4DB-391D-426F-9CC4-87D8019324D6}"/>
                  </a:ext>
                </a:extLst>
              </p:cNvPr>
              <p:cNvPicPr/>
              <p:nvPr/>
            </p:nvPicPr>
            <p:blipFill>
              <a:blip r:embed="rId13"/>
              <a:stretch>
                <a:fillRect/>
              </a:stretch>
            </p:blipFill>
            <p:spPr>
              <a:xfrm>
                <a:off x="2166033" y="858988"/>
                <a:ext cx="46080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9922527B-D02C-46C6-9DFC-A3898DA9DBA6}"/>
                  </a:ext>
                </a:extLst>
              </p14:cNvPr>
              <p14:cNvContentPartPr/>
              <p14:nvPr/>
            </p14:nvContentPartPr>
            <p14:xfrm>
              <a:off x="1810713" y="2307628"/>
              <a:ext cx="360" cy="360"/>
            </p14:xfrm>
          </p:contentPart>
        </mc:Choice>
        <mc:Fallback>
          <p:pic>
            <p:nvPicPr>
              <p:cNvPr id="13" name="Ink 12">
                <a:extLst>
                  <a:ext uri="{FF2B5EF4-FFF2-40B4-BE49-F238E27FC236}">
                    <a16:creationId xmlns:a16="http://schemas.microsoft.com/office/drawing/2014/main" id="{9922527B-D02C-46C6-9DFC-A3898DA9DBA6}"/>
                  </a:ext>
                </a:extLst>
              </p:cNvPr>
              <p:cNvPicPr/>
              <p:nvPr/>
            </p:nvPicPr>
            <p:blipFill>
              <a:blip r:embed="rId4"/>
              <a:stretch>
                <a:fillRect/>
              </a:stretch>
            </p:blipFill>
            <p:spPr>
              <a:xfrm>
                <a:off x="1802073" y="2298988"/>
                <a:ext cx="18000" cy="18000"/>
              </a:xfrm>
              <a:prstGeom prst="rect">
                <a:avLst/>
              </a:prstGeom>
            </p:spPr>
          </p:pic>
        </mc:Fallback>
      </mc:AlternateContent>
    </p:spTree>
    <p:extLst>
      <p:ext uri="{BB962C8B-B14F-4D97-AF65-F5344CB8AC3E}">
        <p14:creationId xmlns:p14="http://schemas.microsoft.com/office/powerpoint/2010/main" val="1818454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E38E8-D5A1-4C26-BC79-E5DC2A35E5C4}"/>
              </a:ext>
            </a:extLst>
          </p:cNvPr>
          <p:cNvSpPr>
            <a:spLocks noGrp="1"/>
          </p:cNvSpPr>
          <p:nvPr>
            <p:ph type="title"/>
          </p:nvPr>
        </p:nvSpPr>
        <p:spPr/>
        <p:txBody>
          <a:bodyPr/>
          <a:lstStyle/>
          <a:p>
            <a:r>
              <a:rPr lang="en-US" dirty="0"/>
              <a:t>Midterm Exam</a:t>
            </a:r>
          </a:p>
        </p:txBody>
      </p:sp>
      <p:sp>
        <p:nvSpPr>
          <p:cNvPr id="3" name="Content Placeholder 2">
            <a:extLst>
              <a:ext uri="{FF2B5EF4-FFF2-40B4-BE49-F238E27FC236}">
                <a16:creationId xmlns:a16="http://schemas.microsoft.com/office/drawing/2014/main" id="{4F156CF3-773A-4E05-8C23-083453A6269C}"/>
              </a:ext>
            </a:extLst>
          </p:cNvPr>
          <p:cNvSpPr>
            <a:spLocks noGrp="1"/>
          </p:cNvSpPr>
          <p:nvPr>
            <p:ph idx="1"/>
          </p:nvPr>
        </p:nvSpPr>
        <p:spPr/>
        <p:txBody>
          <a:bodyPr/>
          <a:lstStyle/>
          <a:p>
            <a:r>
              <a:rPr lang="en-US" dirty="0"/>
              <a:t>The exam score is 20</a:t>
            </a:r>
          </a:p>
          <a:p>
            <a:r>
              <a:rPr lang="en-US" dirty="0"/>
              <a:t>8 scores for 4 theoretical questions (i.e., definitions), 2 scores each.</a:t>
            </a:r>
          </a:p>
          <a:p>
            <a:r>
              <a:rPr lang="en-US" dirty="0"/>
              <a:t>7 scores MCQ</a:t>
            </a:r>
          </a:p>
          <a:p>
            <a:r>
              <a:rPr lang="en-US" dirty="0"/>
              <a:t>5 scores for 2 exercises. </a:t>
            </a:r>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88030FA-10AC-4FE8-B489-A4DDE173AEFB}"/>
                  </a:ext>
                </a:extLst>
              </p14:cNvPr>
              <p14:cNvContentPartPr/>
              <p14:nvPr/>
            </p14:nvContentPartPr>
            <p14:xfrm>
              <a:off x="3124713" y="1899748"/>
              <a:ext cx="360" cy="360"/>
            </p14:xfrm>
          </p:contentPart>
        </mc:Choice>
        <mc:Fallback>
          <p:pic>
            <p:nvPicPr>
              <p:cNvPr id="4" name="Ink 3">
                <a:extLst>
                  <a:ext uri="{FF2B5EF4-FFF2-40B4-BE49-F238E27FC236}">
                    <a16:creationId xmlns:a16="http://schemas.microsoft.com/office/drawing/2014/main" id="{788030FA-10AC-4FE8-B489-A4DDE173AEFB}"/>
                  </a:ext>
                </a:extLst>
              </p:cNvPr>
              <p:cNvPicPr/>
              <p:nvPr/>
            </p:nvPicPr>
            <p:blipFill>
              <a:blip r:embed="rId3"/>
              <a:stretch>
                <a:fillRect/>
              </a:stretch>
            </p:blipFill>
            <p:spPr>
              <a:xfrm>
                <a:off x="3116073" y="1890748"/>
                <a:ext cx="18000" cy="1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
            <p14:nvContentPartPr>
              <p14:cNvPr id="5" name="Ink 4">
                <a:extLst>
                  <a:ext uri="{FF2B5EF4-FFF2-40B4-BE49-F238E27FC236}">
                    <a16:creationId xmlns:a16="http://schemas.microsoft.com/office/drawing/2014/main" id="{F17F8A46-DC19-4DF0-A546-73DA9DA72965}"/>
                  </a:ext>
                </a:extLst>
              </p14:cNvPr>
              <p14:cNvContentPartPr/>
              <p14:nvPr/>
            </p14:nvContentPartPr>
            <p14:xfrm>
              <a:off x="3832113" y="2162548"/>
              <a:ext cx="273960" cy="136440"/>
            </p14:xfrm>
          </p:contentPart>
        </mc:Choice>
        <mc:Fallback>
          <p:pic>
            <p:nvPicPr>
              <p:cNvPr id="5" name="Ink 4">
                <a:extLst>
                  <a:ext uri="{FF2B5EF4-FFF2-40B4-BE49-F238E27FC236}">
                    <a16:creationId xmlns:a16="http://schemas.microsoft.com/office/drawing/2014/main" id="{F17F8A46-DC19-4DF0-A546-73DA9DA72965}"/>
                  </a:ext>
                </a:extLst>
              </p:cNvPr>
              <p:cNvPicPr/>
              <p:nvPr/>
            </p:nvPicPr>
            <p:blipFill>
              <a:blip r:embed="rId5"/>
              <a:stretch>
                <a:fillRect/>
              </a:stretch>
            </p:blipFill>
            <p:spPr>
              <a:xfrm>
                <a:off x="3814113" y="2054908"/>
                <a:ext cx="309600" cy="352080"/>
              </a:xfrm>
              <a:prstGeom prst="rect">
                <a:avLst/>
              </a:prstGeom>
            </p:spPr>
          </p:pic>
        </mc:Fallback>
      </mc:AlternateContent>
      <p:grpSp>
        <p:nvGrpSpPr>
          <p:cNvPr id="8" name="Group 7">
            <a:extLst>
              <a:ext uri="{FF2B5EF4-FFF2-40B4-BE49-F238E27FC236}">
                <a16:creationId xmlns:a16="http://schemas.microsoft.com/office/drawing/2014/main" id="{7A459693-A10A-40A6-A138-D0A1AFB05FC9}"/>
              </a:ext>
            </a:extLst>
          </p:cNvPr>
          <p:cNvGrpSpPr/>
          <p:nvPr/>
        </p:nvGrpSpPr>
        <p:grpSpPr>
          <a:xfrm>
            <a:off x="1056153" y="2689588"/>
            <a:ext cx="320040" cy="35640"/>
            <a:chOff x="1056153" y="2689588"/>
            <a:chExt cx="320040" cy="35640"/>
          </a:xfrm>
        </p:grpSpPr>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423DEC48-11FA-4AFF-ADA5-8BB7613A0763}"/>
                    </a:ext>
                  </a:extLst>
                </p14:cNvPr>
                <p14:cNvContentPartPr/>
                <p14:nvPr/>
              </p14:nvContentPartPr>
              <p14:xfrm>
                <a:off x="1086033" y="2689588"/>
                <a:ext cx="290160" cy="35640"/>
              </p14:xfrm>
            </p:contentPart>
          </mc:Choice>
          <mc:Fallback>
            <p:pic>
              <p:nvPicPr>
                <p:cNvPr id="6" name="Ink 5">
                  <a:extLst>
                    <a:ext uri="{FF2B5EF4-FFF2-40B4-BE49-F238E27FC236}">
                      <a16:creationId xmlns:a16="http://schemas.microsoft.com/office/drawing/2014/main" id="{423DEC48-11FA-4AFF-ADA5-8BB7613A0763}"/>
                    </a:ext>
                  </a:extLst>
                </p:cNvPr>
                <p:cNvPicPr/>
                <p:nvPr/>
              </p:nvPicPr>
              <p:blipFill>
                <a:blip r:embed="rId7"/>
                <a:stretch>
                  <a:fillRect/>
                </a:stretch>
              </p:blipFill>
              <p:spPr>
                <a:xfrm>
                  <a:off x="1077033" y="2680588"/>
                  <a:ext cx="3078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2080A0DB-36F4-428A-960D-1C1A9B6AAF9F}"/>
                    </a:ext>
                  </a:extLst>
                </p14:cNvPr>
                <p14:cNvContentPartPr/>
                <p14:nvPr/>
              </p14:nvContentPartPr>
              <p14:xfrm>
                <a:off x="1056153" y="2689588"/>
                <a:ext cx="360" cy="360"/>
              </p14:xfrm>
            </p:contentPart>
          </mc:Choice>
          <mc:Fallback>
            <p:pic>
              <p:nvPicPr>
                <p:cNvPr id="7" name="Ink 6">
                  <a:extLst>
                    <a:ext uri="{FF2B5EF4-FFF2-40B4-BE49-F238E27FC236}">
                      <a16:creationId xmlns:a16="http://schemas.microsoft.com/office/drawing/2014/main" id="{2080A0DB-36F4-428A-960D-1C1A9B6AAF9F}"/>
                    </a:ext>
                  </a:extLst>
                </p:cNvPr>
                <p:cNvPicPr/>
                <p:nvPr/>
              </p:nvPicPr>
              <p:blipFill>
                <a:blip r:embed="rId3"/>
                <a:stretch>
                  <a:fillRect/>
                </a:stretch>
              </p:blipFill>
              <p:spPr>
                <a:xfrm>
                  <a:off x="1047513" y="2680948"/>
                  <a:ext cx="18000" cy="18000"/>
                </a:xfrm>
                <a:prstGeom prst="rect">
                  <a:avLst/>
                </a:prstGeom>
              </p:spPr>
            </p:pic>
          </mc:Fallback>
        </mc:AlternateContent>
      </p:grpSp>
      <p:grpSp>
        <p:nvGrpSpPr>
          <p:cNvPr id="11" name="Group 10">
            <a:extLst>
              <a:ext uri="{FF2B5EF4-FFF2-40B4-BE49-F238E27FC236}">
                <a16:creationId xmlns:a16="http://schemas.microsoft.com/office/drawing/2014/main" id="{8083E19C-FA9E-49A8-891A-AF9AFDC14CE4}"/>
              </a:ext>
            </a:extLst>
          </p:cNvPr>
          <p:cNvGrpSpPr/>
          <p:nvPr/>
        </p:nvGrpSpPr>
        <p:grpSpPr>
          <a:xfrm>
            <a:off x="2884953" y="2642068"/>
            <a:ext cx="5663880" cy="217440"/>
            <a:chOff x="2884953" y="2642068"/>
            <a:chExt cx="5663880" cy="217440"/>
          </a:xfrm>
        </p:grpSpPr>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F77170F6-4DBD-47EB-8A18-A5CEDA00F27B}"/>
                    </a:ext>
                  </a:extLst>
                </p14:cNvPr>
                <p14:cNvContentPartPr/>
                <p14:nvPr/>
              </p14:nvContentPartPr>
              <p14:xfrm>
                <a:off x="2884953" y="2642068"/>
                <a:ext cx="3169800" cy="145440"/>
              </p14:xfrm>
            </p:contentPart>
          </mc:Choice>
          <mc:Fallback>
            <p:pic>
              <p:nvPicPr>
                <p:cNvPr id="9" name="Ink 8">
                  <a:extLst>
                    <a:ext uri="{FF2B5EF4-FFF2-40B4-BE49-F238E27FC236}">
                      <a16:creationId xmlns:a16="http://schemas.microsoft.com/office/drawing/2014/main" id="{F77170F6-4DBD-47EB-8A18-A5CEDA00F27B}"/>
                    </a:ext>
                  </a:extLst>
                </p:cNvPr>
                <p:cNvPicPr/>
                <p:nvPr/>
              </p:nvPicPr>
              <p:blipFill>
                <a:blip r:embed="rId10"/>
                <a:stretch>
                  <a:fillRect/>
                </a:stretch>
              </p:blipFill>
              <p:spPr>
                <a:xfrm>
                  <a:off x="2875953" y="2633428"/>
                  <a:ext cx="31874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038A76B9-A4BB-4312-B6AA-225164546A33}"/>
                    </a:ext>
                  </a:extLst>
                </p14:cNvPr>
                <p14:cNvContentPartPr/>
                <p14:nvPr/>
              </p14:nvContentPartPr>
              <p14:xfrm>
                <a:off x="6959793" y="2662948"/>
                <a:ext cx="1589040" cy="196560"/>
              </p14:xfrm>
            </p:contentPart>
          </mc:Choice>
          <mc:Fallback>
            <p:pic>
              <p:nvPicPr>
                <p:cNvPr id="10" name="Ink 9">
                  <a:extLst>
                    <a:ext uri="{FF2B5EF4-FFF2-40B4-BE49-F238E27FC236}">
                      <a16:creationId xmlns:a16="http://schemas.microsoft.com/office/drawing/2014/main" id="{038A76B9-A4BB-4312-B6AA-225164546A33}"/>
                    </a:ext>
                  </a:extLst>
                </p:cNvPr>
                <p:cNvPicPr/>
                <p:nvPr/>
              </p:nvPicPr>
              <p:blipFill>
                <a:blip r:embed="rId12"/>
                <a:stretch>
                  <a:fillRect/>
                </a:stretch>
              </p:blipFill>
              <p:spPr>
                <a:xfrm>
                  <a:off x="6951153" y="2653948"/>
                  <a:ext cx="1606680" cy="214200"/>
                </a:xfrm>
                <a:prstGeom prst="rect">
                  <a:avLst/>
                </a:prstGeom>
              </p:spPr>
            </p:pic>
          </mc:Fallback>
        </mc:AlternateContent>
      </p:grpSp>
      <p:grpSp>
        <p:nvGrpSpPr>
          <p:cNvPr id="14" name="Group 13">
            <a:extLst>
              <a:ext uri="{FF2B5EF4-FFF2-40B4-BE49-F238E27FC236}">
                <a16:creationId xmlns:a16="http://schemas.microsoft.com/office/drawing/2014/main" id="{EB1DE195-440F-487B-809C-02986CB6EBCD}"/>
              </a:ext>
            </a:extLst>
          </p:cNvPr>
          <p:cNvGrpSpPr/>
          <p:nvPr/>
        </p:nvGrpSpPr>
        <p:grpSpPr>
          <a:xfrm>
            <a:off x="8769513" y="2751508"/>
            <a:ext cx="277200" cy="99360"/>
            <a:chOff x="8769513" y="2751508"/>
            <a:chExt cx="277200" cy="99360"/>
          </a:xfrm>
        </p:grpSpPr>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65C67858-B33B-4157-8F81-751E85A76435}"/>
                    </a:ext>
                  </a:extLst>
                </p14:cNvPr>
                <p14:cNvContentPartPr/>
                <p14:nvPr/>
              </p14:nvContentPartPr>
              <p14:xfrm>
                <a:off x="8769513" y="2751508"/>
                <a:ext cx="241200" cy="9720"/>
              </p14:xfrm>
            </p:contentPart>
          </mc:Choice>
          <mc:Fallback>
            <p:pic>
              <p:nvPicPr>
                <p:cNvPr id="12" name="Ink 11">
                  <a:extLst>
                    <a:ext uri="{FF2B5EF4-FFF2-40B4-BE49-F238E27FC236}">
                      <a16:creationId xmlns:a16="http://schemas.microsoft.com/office/drawing/2014/main" id="{65C67858-B33B-4157-8F81-751E85A76435}"/>
                    </a:ext>
                  </a:extLst>
                </p:cNvPr>
                <p:cNvPicPr/>
                <p:nvPr/>
              </p:nvPicPr>
              <p:blipFill>
                <a:blip r:embed="rId14"/>
                <a:stretch>
                  <a:fillRect/>
                </a:stretch>
              </p:blipFill>
              <p:spPr>
                <a:xfrm>
                  <a:off x="8760873" y="2742508"/>
                  <a:ext cx="25884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DE794095-A825-4689-8812-6CF88913A29C}"/>
                    </a:ext>
                  </a:extLst>
                </p14:cNvPr>
                <p14:cNvContentPartPr/>
                <p14:nvPr/>
              </p14:nvContentPartPr>
              <p14:xfrm>
                <a:off x="8800473" y="2805148"/>
                <a:ext cx="246240" cy="45720"/>
              </p14:xfrm>
            </p:contentPart>
          </mc:Choice>
          <mc:Fallback>
            <p:pic>
              <p:nvPicPr>
                <p:cNvPr id="13" name="Ink 12">
                  <a:extLst>
                    <a:ext uri="{FF2B5EF4-FFF2-40B4-BE49-F238E27FC236}">
                      <a16:creationId xmlns:a16="http://schemas.microsoft.com/office/drawing/2014/main" id="{DE794095-A825-4689-8812-6CF88913A29C}"/>
                    </a:ext>
                  </a:extLst>
                </p:cNvPr>
                <p:cNvPicPr/>
                <p:nvPr/>
              </p:nvPicPr>
              <p:blipFill>
                <a:blip r:embed="rId16"/>
                <a:stretch>
                  <a:fillRect/>
                </a:stretch>
              </p:blipFill>
              <p:spPr>
                <a:xfrm>
                  <a:off x="8791473" y="2796148"/>
                  <a:ext cx="263880" cy="63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3FFD1D37-6CE5-4572-B253-0F6735E1BA75}"/>
                  </a:ext>
                </a:extLst>
              </p14:cNvPr>
              <p14:cNvContentPartPr/>
              <p14:nvPr/>
            </p14:nvContentPartPr>
            <p14:xfrm>
              <a:off x="1135713" y="3243628"/>
              <a:ext cx="212400" cy="5760"/>
            </p14:xfrm>
          </p:contentPart>
        </mc:Choice>
        <mc:Fallback>
          <p:pic>
            <p:nvPicPr>
              <p:cNvPr id="15" name="Ink 14">
                <a:extLst>
                  <a:ext uri="{FF2B5EF4-FFF2-40B4-BE49-F238E27FC236}">
                    <a16:creationId xmlns:a16="http://schemas.microsoft.com/office/drawing/2014/main" id="{3FFD1D37-6CE5-4572-B253-0F6735E1BA75}"/>
                  </a:ext>
                </a:extLst>
              </p:cNvPr>
              <p:cNvPicPr/>
              <p:nvPr/>
            </p:nvPicPr>
            <p:blipFill>
              <a:blip r:embed="rId18"/>
              <a:stretch>
                <a:fillRect/>
              </a:stretch>
            </p:blipFill>
            <p:spPr>
              <a:xfrm>
                <a:off x="1127073" y="3234628"/>
                <a:ext cx="23004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659CFF45-8195-4014-9048-C5DF5DE50126}"/>
                  </a:ext>
                </a:extLst>
              </p14:cNvPr>
              <p14:cNvContentPartPr/>
              <p14:nvPr/>
            </p14:nvContentPartPr>
            <p14:xfrm>
              <a:off x="1197993" y="3321748"/>
              <a:ext cx="124200" cy="7560"/>
            </p14:xfrm>
          </p:contentPart>
        </mc:Choice>
        <mc:Fallback>
          <p:pic>
            <p:nvPicPr>
              <p:cNvPr id="16" name="Ink 15">
                <a:extLst>
                  <a:ext uri="{FF2B5EF4-FFF2-40B4-BE49-F238E27FC236}">
                    <a16:creationId xmlns:a16="http://schemas.microsoft.com/office/drawing/2014/main" id="{659CFF45-8195-4014-9048-C5DF5DE50126}"/>
                  </a:ext>
                </a:extLst>
              </p:cNvPr>
              <p:cNvPicPr/>
              <p:nvPr/>
            </p:nvPicPr>
            <p:blipFill>
              <a:blip r:embed="rId20"/>
              <a:stretch>
                <a:fillRect/>
              </a:stretch>
            </p:blipFill>
            <p:spPr>
              <a:xfrm>
                <a:off x="1188993" y="3312748"/>
                <a:ext cx="14184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96D4B40E-021D-467B-A6A2-7998BAAAAB7F}"/>
                  </a:ext>
                </a:extLst>
              </p14:cNvPr>
              <p14:cNvContentPartPr/>
              <p14:nvPr/>
            </p14:nvContentPartPr>
            <p14:xfrm>
              <a:off x="2875953" y="3737188"/>
              <a:ext cx="187200" cy="43560"/>
            </p14:xfrm>
          </p:contentPart>
        </mc:Choice>
        <mc:Fallback>
          <p:pic>
            <p:nvPicPr>
              <p:cNvPr id="17" name="Ink 16">
                <a:extLst>
                  <a:ext uri="{FF2B5EF4-FFF2-40B4-BE49-F238E27FC236}">
                    <a16:creationId xmlns:a16="http://schemas.microsoft.com/office/drawing/2014/main" id="{96D4B40E-021D-467B-A6A2-7998BAAAAB7F}"/>
                  </a:ext>
                </a:extLst>
              </p:cNvPr>
              <p:cNvPicPr/>
              <p:nvPr/>
            </p:nvPicPr>
            <p:blipFill>
              <a:blip r:embed="rId22"/>
              <a:stretch>
                <a:fillRect/>
              </a:stretch>
            </p:blipFill>
            <p:spPr>
              <a:xfrm>
                <a:off x="2867313" y="3728188"/>
                <a:ext cx="20484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8" name="Ink 17">
                <a:extLst>
                  <a:ext uri="{FF2B5EF4-FFF2-40B4-BE49-F238E27FC236}">
                    <a16:creationId xmlns:a16="http://schemas.microsoft.com/office/drawing/2014/main" id="{485166D7-BEA5-4543-903F-C0C50968F8F6}"/>
                  </a:ext>
                </a:extLst>
              </p14:cNvPr>
              <p14:cNvContentPartPr/>
              <p14:nvPr/>
            </p14:nvContentPartPr>
            <p14:xfrm>
              <a:off x="2840313" y="3826108"/>
              <a:ext cx="218880" cy="51120"/>
            </p14:xfrm>
          </p:contentPart>
        </mc:Choice>
        <mc:Fallback>
          <p:pic>
            <p:nvPicPr>
              <p:cNvPr id="18" name="Ink 17">
                <a:extLst>
                  <a:ext uri="{FF2B5EF4-FFF2-40B4-BE49-F238E27FC236}">
                    <a16:creationId xmlns:a16="http://schemas.microsoft.com/office/drawing/2014/main" id="{485166D7-BEA5-4543-903F-C0C50968F8F6}"/>
                  </a:ext>
                </a:extLst>
              </p:cNvPr>
              <p:cNvPicPr/>
              <p:nvPr/>
            </p:nvPicPr>
            <p:blipFill>
              <a:blip r:embed="rId24"/>
              <a:stretch>
                <a:fillRect/>
              </a:stretch>
            </p:blipFill>
            <p:spPr>
              <a:xfrm>
                <a:off x="2831673" y="3817108"/>
                <a:ext cx="236520" cy="68760"/>
              </a:xfrm>
              <a:prstGeom prst="rect">
                <a:avLst/>
              </a:prstGeom>
            </p:spPr>
          </p:pic>
        </mc:Fallback>
      </mc:AlternateContent>
      <p:grpSp>
        <p:nvGrpSpPr>
          <p:cNvPr id="21" name="Group 20">
            <a:extLst>
              <a:ext uri="{FF2B5EF4-FFF2-40B4-BE49-F238E27FC236}">
                <a16:creationId xmlns:a16="http://schemas.microsoft.com/office/drawing/2014/main" id="{81171A5B-13AD-4F43-9BBB-61CCCAD40424}"/>
              </a:ext>
            </a:extLst>
          </p:cNvPr>
          <p:cNvGrpSpPr/>
          <p:nvPr/>
        </p:nvGrpSpPr>
        <p:grpSpPr>
          <a:xfrm>
            <a:off x="1154073" y="3745828"/>
            <a:ext cx="197280" cy="44640"/>
            <a:chOff x="1154073" y="3745828"/>
            <a:chExt cx="197280" cy="44640"/>
          </a:xfrm>
        </p:grpSpPr>
        <mc:AlternateContent xmlns:mc="http://schemas.openxmlformats.org/markup-compatibility/2006">
          <mc:Choice xmlns:p14="http://schemas.microsoft.com/office/powerpoint/2010/main" Requires="p14">
            <p:contentPart p14:bwMode="auto" r:id="rId25">
              <p14:nvContentPartPr>
                <p14:cNvPr id="19" name="Ink 18">
                  <a:extLst>
                    <a:ext uri="{FF2B5EF4-FFF2-40B4-BE49-F238E27FC236}">
                      <a16:creationId xmlns:a16="http://schemas.microsoft.com/office/drawing/2014/main" id="{6C7985BB-DA4B-4580-9ABA-0C46325829F5}"/>
                    </a:ext>
                  </a:extLst>
                </p14:cNvPr>
                <p14:cNvContentPartPr/>
                <p14:nvPr/>
              </p14:nvContentPartPr>
              <p14:xfrm>
                <a:off x="1154073" y="3745828"/>
                <a:ext cx="197280" cy="8640"/>
              </p14:xfrm>
            </p:contentPart>
          </mc:Choice>
          <mc:Fallback>
            <p:pic>
              <p:nvPicPr>
                <p:cNvPr id="19" name="Ink 18">
                  <a:extLst>
                    <a:ext uri="{FF2B5EF4-FFF2-40B4-BE49-F238E27FC236}">
                      <a16:creationId xmlns:a16="http://schemas.microsoft.com/office/drawing/2014/main" id="{6C7985BB-DA4B-4580-9ABA-0C46325829F5}"/>
                    </a:ext>
                  </a:extLst>
                </p:cNvPr>
                <p:cNvPicPr/>
                <p:nvPr/>
              </p:nvPicPr>
              <p:blipFill>
                <a:blip r:embed="rId26"/>
                <a:stretch>
                  <a:fillRect/>
                </a:stretch>
              </p:blipFill>
              <p:spPr>
                <a:xfrm>
                  <a:off x="1145073" y="3737188"/>
                  <a:ext cx="21492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Ink 19">
                  <a:extLst>
                    <a:ext uri="{FF2B5EF4-FFF2-40B4-BE49-F238E27FC236}">
                      <a16:creationId xmlns:a16="http://schemas.microsoft.com/office/drawing/2014/main" id="{66ECFE0C-877F-48ED-A19A-3997C9F05036}"/>
                    </a:ext>
                  </a:extLst>
                </p14:cNvPr>
                <p14:cNvContentPartPr/>
                <p14:nvPr/>
              </p14:nvContentPartPr>
              <p14:xfrm>
                <a:off x="1171713" y="3781468"/>
                <a:ext cx="123480" cy="9000"/>
              </p14:xfrm>
            </p:contentPart>
          </mc:Choice>
          <mc:Fallback>
            <p:pic>
              <p:nvPicPr>
                <p:cNvPr id="20" name="Ink 19">
                  <a:extLst>
                    <a:ext uri="{FF2B5EF4-FFF2-40B4-BE49-F238E27FC236}">
                      <a16:creationId xmlns:a16="http://schemas.microsoft.com/office/drawing/2014/main" id="{66ECFE0C-877F-48ED-A19A-3997C9F05036}"/>
                    </a:ext>
                  </a:extLst>
                </p:cNvPr>
                <p:cNvPicPr/>
                <p:nvPr/>
              </p:nvPicPr>
              <p:blipFill>
                <a:blip r:embed="rId28"/>
                <a:stretch>
                  <a:fillRect/>
                </a:stretch>
              </p:blipFill>
              <p:spPr>
                <a:xfrm>
                  <a:off x="1162713" y="3772828"/>
                  <a:ext cx="141120" cy="26640"/>
                </a:xfrm>
                <a:prstGeom prst="rect">
                  <a:avLst/>
                </a:prstGeom>
              </p:spPr>
            </p:pic>
          </mc:Fallback>
        </mc:AlternateContent>
      </p:grpSp>
    </p:spTree>
    <p:extLst>
      <p:ext uri="{BB962C8B-B14F-4D97-AF65-F5344CB8AC3E}">
        <p14:creationId xmlns:p14="http://schemas.microsoft.com/office/powerpoint/2010/main" val="3072835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575C7-3B65-4184-99AC-350C394787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EBEABA-5BF5-443D-97BD-3C4195167A7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8764BBC-8611-45C6-8E40-A69D314F7F8C}"/>
              </a:ext>
            </a:extLst>
          </p:cNvPr>
          <p:cNvPicPr>
            <a:picLocks noChangeAspect="1"/>
          </p:cNvPicPr>
          <p:nvPr/>
        </p:nvPicPr>
        <p:blipFill rotWithShape="1">
          <a:blip r:embed="rId2"/>
          <a:srcRect l="15292" t="26621" r="42329" b="29450"/>
          <a:stretch/>
        </p:blipFill>
        <p:spPr>
          <a:xfrm>
            <a:off x="1837677" y="1095374"/>
            <a:ext cx="8459367" cy="4932563"/>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CA50867-67D7-46E5-9EB6-E12B56C3C235}"/>
                  </a:ext>
                </a:extLst>
              </p14:cNvPr>
              <p14:cNvContentPartPr/>
              <p14:nvPr/>
            </p14:nvContentPartPr>
            <p14:xfrm>
              <a:off x="9945993" y="2641348"/>
              <a:ext cx="520560" cy="226440"/>
            </p14:xfrm>
          </p:contentPart>
        </mc:Choice>
        <mc:Fallback>
          <p:pic>
            <p:nvPicPr>
              <p:cNvPr id="4" name="Ink 3">
                <a:extLst>
                  <a:ext uri="{FF2B5EF4-FFF2-40B4-BE49-F238E27FC236}">
                    <a16:creationId xmlns:a16="http://schemas.microsoft.com/office/drawing/2014/main" id="{9CA50867-67D7-46E5-9EB6-E12B56C3C235}"/>
                  </a:ext>
                </a:extLst>
              </p:cNvPr>
              <p:cNvPicPr/>
              <p:nvPr/>
            </p:nvPicPr>
            <p:blipFill>
              <a:blip r:embed="rId4"/>
              <a:stretch>
                <a:fillRect/>
              </a:stretch>
            </p:blipFill>
            <p:spPr>
              <a:xfrm>
                <a:off x="9937353" y="2632348"/>
                <a:ext cx="53820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DB654F7A-31BC-4775-8A14-A810D5420516}"/>
                  </a:ext>
                </a:extLst>
              </p14:cNvPr>
              <p14:cNvContentPartPr/>
              <p14:nvPr/>
            </p14:nvContentPartPr>
            <p14:xfrm>
              <a:off x="5430513" y="878428"/>
              <a:ext cx="430920" cy="471240"/>
            </p14:xfrm>
          </p:contentPart>
        </mc:Choice>
        <mc:Fallback>
          <p:pic>
            <p:nvPicPr>
              <p:cNvPr id="6" name="Ink 5">
                <a:extLst>
                  <a:ext uri="{FF2B5EF4-FFF2-40B4-BE49-F238E27FC236}">
                    <a16:creationId xmlns:a16="http://schemas.microsoft.com/office/drawing/2014/main" id="{DB654F7A-31BC-4775-8A14-A810D5420516}"/>
                  </a:ext>
                </a:extLst>
              </p:cNvPr>
              <p:cNvPicPr/>
              <p:nvPr/>
            </p:nvPicPr>
            <p:blipFill>
              <a:blip r:embed="rId6"/>
              <a:stretch>
                <a:fillRect/>
              </a:stretch>
            </p:blipFill>
            <p:spPr>
              <a:xfrm>
                <a:off x="5421873" y="869788"/>
                <a:ext cx="448560" cy="488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9F3D3618-130C-4361-B0F6-D64367751435}"/>
                  </a:ext>
                </a:extLst>
              </p14:cNvPr>
              <p14:cNvContentPartPr/>
              <p14:nvPr/>
            </p14:nvContentPartPr>
            <p14:xfrm>
              <a:off x="9887313" y="5406148"/>
              <a:ext cx="396720" cy="491400"/>
            </p14:xfrm>
          </p:contentPart>
        </mc:Choice>
        <mc:Fallback>
          <p:pic>
            <p:nvPicPr>
              <p:cNvPr id="7" name="Ink 6">
                <a:extLst>
                  <a:ext uri="{FF2B5EF4-FFF2-40B4-BE49-F238E27FC236}">
                    <a16:creationId xmlns:a16="http://schemas.microsoft.com/office/drawing/2014/main" id="{9F3D3618-130C-4361-B0F6-D64367751435}"/>
                  </a:ext>
                </a:extLst>
              </p:cNvPr>
              <p:cNvPicPr/>
              <p:nvPr/>
            </p:nvPicPr>
            <p:blipFill>
              <a:blip r:embed="rId8"/>
              <a:stretch>
                <a:fillRect/>
              </a:stretch>
            </p:blipFill>
            <p:spPr>
              <a:xfrm>
                <a:off x="9878673" y="5397508"/>
                <a:ext cx="414360" cy="509040"/>
              </a:xfrm>
              <a:prstGeom prst="rect">
                <a:avLst/>
              </a:prstGeom>
            </p:spPr>
          </p:pic>
        </mc:Fallback>
      </mc:AlternateContent>
      <p:grpSp>
        <p:nvGrpSpPr>
          <p:cNvPr id="10" name="Group 9">
            <a:extLst>
              <a:ext uri="{FF2B5EF4-FFF2-40B4-BE49-F238E27FC236}">
                <a16:creationId xmlns:a16="http://schemas.microsoft.com/office/drawing/2014/main" id="{63AFCD17-4F96-4DDD-B497-C540D5E81B1B}"/>
              </a:ext>
            </a:extLst>
          </p:cNvPr>
          <p:cNvGrpSpPr/>
          <p:nvPr/>
        </p:nvGrpSpPr>
        <p:grpSpPr>
          <a:xfrm>
            <a:off x="1280793" y="2050588"/>
            <a:ext cx="3843000" cy="3876840"/>
            <a:chOff x="1280793" y="2050588"/>
            <a:chExt cx="3843000" cy="3876840"/>
          </a:xfrm>
        </p:grpSpPr>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6E0DD725-793A-4C36-BBBC-49E95B0F261A}"/>
                    </a:ext>
                  </a:extLst>
                </p14:cNvPr>
                <p14:cNvContentPartPr/>
                <p14:nvPr/>
              </p14:nvContentPartPr>
              <p14:xfrm>
                <a:off x="1374753" y="2059228"/>
                <a:ext cx="3749040" cy="3868200"/>
              </p14:xfrm>
            </p:contentPart>
          </mc:Choice>
          <mc:Fallback>
            <p:pic>
              <p:nvPicPr>
                <p:cNvPr id="8" name="Ink 7">
                  <a:extLst>
                    <a:ext uri="{FF2B5EF4-FFF2-40B4-BE49-F238E27FC236}">
                      <a16:creationId xmlns:a16="http://schemas.microsoft.com/office/drawing/2014/main" id="{6E0DD725-793A-4C36-BBBC-49E95B0F261A}"/>
                    </a:ext>
                  </a:extLst>
                </p:cNvPr>
                <p:cNvPicPr/>
                <p:nvPr/>
              </p:nvPicPr>
              <p:blipFill>
                <a:blip r:embed="rId10"/>
                <a:stretch>
                  <a:fillRect/>
                </a:stretch>
              </p:blipFill>
              <p:spPr>
                <a:xfrm>
                  <a:off x="1366113" y="2050588"/>
                  <a:ext cx="3766680" cy="3885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139706A5-F676-4F60-BB87-414E31AEC512}"/>
                    </a:ext>
                  </a:extLst>
                </p14:cNvPr>
                <p14:cNvContentPartPr/>
                <p14:nvPr/>
              </p14:nvContentPartPr>
              <p14:xfrm>
                <a:off x="1280793" y="2050588"/>
                <a:ext cx="360360" cy="247320"/>
              </p14:xfrm>
            </p:contentPart>
          </mc:Choice>
          <mc:Fallback>
            <p:pic>
              <p:nvPicPr>
                <p:cNvPr id="9" name="Ink 8">
                  <a:extLst>
                    <a:ext uri="{FF2B5EF4-FFF2-40B4-BE49-F238E27FC236}">
                      <a16:creationId xmlns:a16="http://schemas.microsoft.com/office/drawing/2014/main" id="{139706A5-F676-4F60-BB87-414E31AEC512}"/>
                    </a:ext>
                  </a:extLst>
                </p:cNvPr>
                <p:cNvPicPr/>
                <p:nvPr/>
              </p:nvPicPr>
              <p:blipFill>
                <a:blip r:embed="rId12"/>
                <a:stretch>
                  <a:fillRect/>
                </a:stretch>
              </p:blipFill>
              <p:spPr>
                <a:xfrm>
                  <a:off x="1272153" y="2041588"/>
                  <a:ext cx="378000" cy="264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6AB7C8E2-3C8D-4B72-B713-CB16BEE0A805}"/>
                  </a:ext>
                </a:extLst>
              </p14:cNvPr>
              <p14:cNvContentPartPr/>
              <p14:nvPr/>
            </p14:nvContentPartPr>
            <p14:xfrm>
              <a:off x="6170313" y="2325628"/>
              <a:ext cx="125640" cy="186840"/>
            </p14:xfrm>
          </p:contentPart>
        </mc:Choice>
        <mc:Fallback>
          <p:pic>
            <p:nvPicPr>
              <p:cNvPr id="11" name="Ink 10">
                <a:extLst>
                  <a:ext uri="{FF2B5EF4-FFF2-40B4-BE49-F238E27FC236}">
                    <a16:creationId xmlns:a16="http://schemas.microsoft.com/office/drawing/2014/main" id="{6AB7C8E2-3C8D-4B72-B713-CB16BEE0A805}"/>
                  </a:ext>
                </a:extLst>
              </p:cNvPr>
              <p:cNvPicPr/>
              <p:nvPr/>
            </p:nvPicPr>
            <p:blipFill>
              <a:blip r:embed="rId14"/>
              <a:stretch>
                <a:fillRect/>
              </a:stretch>
            </p:blipFill>
            <p:spPr>
              <a:xfrm>
                <a:off x="6161313" y="2316628"/>
                <a:ext cx="14328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8E76A89E-C046-4B79-8CF9-29C569DF1A9C}"/>
                  </a:ext>
                </a:extLst>
              </p14:cNvPr>
              <p14:cNvContentPartPr/>
              <p14:nvPr/>
            </p14:nvContentPartPr>
            <p14:xfrm>
              <a:off x="3179073" y="2031868"/>
              <a:ext cx="3008520" cy="427320"/>
            </p14:xfrm>
          </p:contentPart>
        </mc:Choice>
        <mc:Fallback>
          <p:pic>
            <p:nvPicPr>
              <p:cNvPr id="12" name="Ink 11">
                <a:extLst>
                  <a:ext uri="{FF2B5EF4-FFF2-40B4-BE49-F238E27FC236}">
                    <a16:creationId xmlns:a16="http://schemas.microsoft.com/office/drawing/2014/main" id="{8E76A89E-C046-4B79-8CF9-29C569DF1A9C}"/>
                  </a:ext>
                </a:extLst>
              </p:cNvPr>
              <p:cNvPicPr/>
              <p:nvPr/>
            </p:nvPicPr>
            <p:blipFill>
              <a:blip r:embed="rId16"/>
              <a:stretch>
                <a:fillRect/>
              </a:stretch>
            </p:blipFill>
            <p:spPr>
              <a:xfrm>
                <a:off x="3170433" y="2023228"/>
                <a:ext cx="3026160" cy="444960"/>
              </a:xfrm>
              <a:prstGeom prst="rect">
                <a:avLst/>
              </a:prstGeom>
            </p:spPr>
          </p:pic>
        </mc:Fallback>
      </mc:AlternateContent>
    </p:spTree>
    <p:extLst>
      <p:ext uri="{BB962C8B-B14F-4D97-AF65-F5344CB8AC3E}">
        <p14:creationId xmlns:p14="http://schemas.microsoft.com/office/powerpoint/2010/main" val="4261043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Texture Mapping..</a:t>
            </a:r>
          </a:p>
        </p:txBody>
      </p:sp>
      <p:sp>
        <p:nvSpPr>
          <p:cNvPr id="3" name="Content Placeholder 2">
            <a:extLst>
              <a:ext uri="{FF2B5EF4-FFF2-40B4-BE49-F238E27FC236}">
                <a16:creationId xmlns:a16="http://schemas.microsoft.com/office/drawing/2014/main" id="{1BE08F2D-F811-4B34-BBCC-1BE4E3988554}"/>
              </a:ext>
            </a:extLst>
          </p:cNvPr>
          <p:cNvSpPr>
            <a:spLocks noGrp="1"/>
          </p:cNvSpPr>
          <p:nvPr>
            <p:ph idx="1"/>
          </p:nvPr>
        </p:nvSpPr>
        <p:spPr/>
        <p:txBody>
          <a:bodyPr>
            <a:normAutofit/>
          </a:bodyPr>
          <a:lstStyle/>
          <a:p>
            <a:pPr algn="just"/>
            <a:r>
              <a:rPr lang="en-US" sz="2800" b="0" i="0" dirty="0">
                <a:solidFill>
                  <a:srgbClr val="242021"/>
                </a:solidFill>
                <a:effectLst/>
                <a:latin typeface="TimesNewRoman"/>
              </a:rPr>
              <a:t>The actual color sampled from the texture map is determined by texture coordinates applied to an object. </a:t>
            </a:r>
            <a:r>
              <a:rPr lang="en-US" sz="2800" b="1" i="0" dirty="0">
                <a:solidFill>
                  <a:srgbClr val="242021"/>
                </a:solidFill>
                <a:effectLst/>
                <a:latin typeface="TimesNewRoman"/>
              </a:rPr>
              <a:t>Texture coordinates </a:t>
            </a:r>
            <a:r>
              <a:rPr lang="en-US" sz="2800" b="0" i="0" dirty="0">
                <a:solidFill>
                  <a:srgbClr val="242021"/>
                </a:solidFill>
                <a:effectLst/>
                <a:latin typeface="TimesNewRoman"/>
              </a:rPr>
              <a:t>are either precomputed and </a:t>
            </a:r>
            <a:r>
              <a:rPr lang="en-US" sz="2800" b="1" i="0" dirty="0">
                <a:solidFill>
                  <a:srgbClr val="242021"/>
                </a:solidFill>
                <a:effectLst/>
                <a:latin typeface="TimesNewRoman"/>
              </a:rPr>
              <a:t>stored with each vertex </a:t>
            </a:r>
            <a:r>
              <a:rPr lang="en-US" sz="2800" b="0" i="0" dirty="0">
                <a:solidFill>
                  <a:srgbClr val="242021"/>
                </a:solidFill>
                <a:effectLst/>
                <a:latin typeface="TimesNewRoman"/>
              </a:rPr>
              <a:t>of a triangle mesh or calculated at runtime to produce some special effect. </a:t>
            </a:r>
          </a:p>
          <a:p>
            <a:pPr algn="just"/>
            <a:r>
              <a:rPr lang="en-US" sz="2800" b="0" i="0" dirty="0">
                <a:solidFill>
                  <a:srgbClr val="242021"/>
                </a:solidFill>
                <a:effectLst/>
                <a:latin typeface="TimesNewRoman"/>
              </a:rPr>
              <a:t>The texture coordinates are then </a:t>
            </a:r>
            <a:r>
              <a:rPr lang="en-US" sz="2800" b="1" i="0" dirty="0">
                <a:solidFill>
                  <a:srgbClr val="242021"/>
                </a:solidFill>
                <a:effectLst/>
                <a:latin typeface="TimesNewRoman"/>
              </a:rPr>
              <a:t>interpolated</a:t>
            </a:r>
            <a:r>
              <a:rPr lang="en-US" sz="2800" i="0" dirty="0">
                <a:solidFill>
                  <a:srgbClr val="242021"/>
                </a:solidFill>
                <a:effectLst/>
                <a:latin typeface="TimesNewRoman"/>
              </a:rPr>
              <a:t> a</a:t>
            </a:r>
            <a:r>
              <a:rPr lang="en-US" sz="2800" b="0" i="0" dirty="0">
                <a:solidFill>
                  <a:srgbClr val="242021"/>
                </a:solidFill>
                <a:effectLst/>
                <a:latin typeface="TimesNewRoman"/>
              </a:rPr>
              <a:t>cross the face of a triangle when it is rendered. There may be from one to</a:t>
            </a:r>
            <a:r>
              <a:rPr lang="en-US" dirty="0"/>
              <a:t> </a:t>
            </a:r>
            <a:r>
              <a:rPr lang="en-US" sz="2800" b="0" i="0" dirty="0">
                <a:solidFill>
                  <a:srgbClr val="242021"/>
                </a:solidFill>
                <a:effectLst/>
                <a:latin typeface="TimesNewRoman"/>
              </a:rPr>
              <a:t>four coordinates at each vertex, and they are labeled </a:t>
            </a:r>
            <a:r>
              <a:rPr lang="en-US" sz="2800" b="0" i="1" dirty="0">
                <a:solidFill>
                  <a:srgbClr val="242021"/>
                </a:solidFill>
                <a:effectLst/>
                <a:latin typeface="TimesNewRoman"/>
              </a:rPr>
              <a:t>s</a:t>
            </a:r>
            <a:r>
              <a:rPr lang="en-US" sz="2800" b="0" i="0" dirty="0">
                <a:solidFill>
                  <a:srgbClr val="242021"/>
                </a:solidFill>
                <a:effectLst/>
                <a:latin typeface="TimesNewRoman"/>
              </a:rPr>
              <a:t>, </a:t>
            </a:r>
            <a:r>
              <a:rPr lang="en-US" sz="2800" b="0" i="1" dirty="0">
                <a:solidFill>
                  <a:srgbClr val="242021"/>
                </a:solidFill>
                <a:effectLst/>
                <a:latin typeface="TimesNewRoman"/>
              </a:rPr>
              <a:t>t</a:t>
            </a:r>
            <a:r>
              <a:rPr lang="en-US" sz="2800" b="0" i="0" dirty="0">
                <a:solidFill>
                  <a:srgbClr val="242021"/>
                </a:solidFill>
                <a:effectLst/>
                <a:latin typeface="TimesNewRoman"/>
              </a:rPr>
              <a:t>, </a:t>
            </a:r>
            <a:r>
              <a:rPr lang="en-US" sz="2800" b="0" i="1" dirty="0">
                <a:solidFill>
                  <a:srgbClr val="242021"/>
                </a:solidFill>
                <a:effectLst/>
                <a:latin typeface="TimesNewRoman"/>
              </a:rPr>
              <a:t>p</a:t>
            </a:r>
            <a:r>
              <a:rPr lang="en-US" sz="2800" b="0" i="0" dirty="0">
                <a:solidFill>
                  <a:srgbClr val="242021"/>
                </a:solidFill>
                <a:effectLst/>
                <a:latin typeface="TimesNewRoman"/>
              </a:rPr>
              <a:t>, and </a:t>
            </a:r>
            <a:r>
              <a:rPr lang="en-US" sz="2800" b="0" i="1" dirty="0">
                <a:solidFill>
                  <a:srgbClr val="242021"/>
                </a:solidFill>
                <a:effectLst/>
                <a:latin typeface="TimesNewRoman"/>
              </a:rPr>
              <a:t>q</a:t>
            </a:r>
            <a:r>
              <a:rPr lang="en-US" sz="2800" b="0" i="0" dirty="0">
                <a:solidFill>
                  <a:srgbClr val="242021"/>
                </a:solidFill>
                <a:effectLst/>
                <a:latin typeface="TimesNewRoman"/>
              </a:rPr>
              <a:t>.</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57" name="Ink 56">
                <a:extLst>
                  <a:ext uri="{FF2B5EF4-FFF2-40B4-BE49-F238E27FC236}">
                    <a16:creationId xmlns:a16="http://schemas.microsoft.com/office/drawing/2014/main" id="{996CF702-911F-4468-81C0-B0102F713D71}"/>
                  </a:ext>
                </a:extLst>
              </p14:cNvPr>
              <p14:cNvContentPartPr/>
              <p14:nvPr/>
            </p14:nvContentPartPr>
            <p14:xfrm>
              <a:off x="7297113" y="2973628"/>
              <a:ext cx="802080" cy="54720"/>
            </p14:xfrm>
          </p:contentPart>
        </mc:Choice>
        <mc:Fallback>
          <p:pic>
            <p:nvPicPr>
              <p:cNvPr id="57" name="Ink 56">
                <a:extLst>
                  <a:ext uri="{FF2B5EF4-FFF2-40B4-BE49-F238E27FC236}">
                    <a16:creationId xmlns:a16="http://schemas.microsoft.com/office/drawing/2014/main" id="{996CF702-911F-4468-81C0-B0102F713D71}"/>
                  </a:ext>
                </a:extLst>
              </p:cNvPr>
              <p:cNvPicPr/>
              <p:nvPr/>
            </p:nvPicPr>
            <p:blipFill>
              <a:blip r:embed="rId3"/>
              <a:stretch>
                <a:fillRect/>
              </a:stretch>
            </p:blipFill>
            <p:spPr>
              <a:xfrm>
                <a:off x="7288473" y="2964988"/>
                <a:ext cx="81972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9" name="Ink 68">
                <a:extLst>
                  <a:ext uri="{FF2B5EF4-FFF2-40B4-BE49-F238E27FC236}">
                    <a16:creationId xmlns:a16="http://schemas.microsoft.com/office/drawing/2014/main" id="{E7AB5069-7C62-402E-A5B8-ADC314AE695A}"/>
                  </a:ext>
                </a:extLst>
              </p14:cNvPr>
              <p14:cNvContentPartPr/>
              <p14:nvPr/>
            </p14:nvContentPartPr>
            <p14:xfrm>
              <a:off x="3957393" y="4995028"/>
              <a:ext cx="375480" cy="314640"/>
            </p14:xfrm>
          </p:contentPart>
        </mc:Choice>
        <mc:Fallback>
          <p:pic>
            <p:nvPicPr>
              <p:cNvPr id="69" name="Ink 68">
                <a:extLst>
                  <a:ext uri="{FF2B5EF4-FFF2-40B4-BE49-F238E27FC236}">
                    <a16:creationId xmlns:a16="http://schemas.microsoft.com/office/drawing/2014/main" id="{E7AB5069-7C62-402E-A5B8-ADC314AE695A}"/>
                  </a:ext>
                </a:extLst>
              </p:cNvPr>
              <p:cNvPicPr/>
              <p:nvPr/>
            </p:nvPicPr>
            <p:blipFill>
              <a:blip r:embed="rId5"/>
              <a:stretch>
                <a:fillRect/>
              </a:stretch>
            </p:blipFill>
            <p:spPr>
              <a:xfrm>
                <a:off x="3948393" y="4986388"/>
                <a:ext cx="39312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1" name="Ink 70">
                <a:extLst>
                  <a:ext uri="{FF2B5EF4-FFF2-40B4-BE49-F238E27FC236}">
                    <a16:creationId xmlns:a16="http://schemas.microsoft.com/office/drawing/2014/main" id="{E5B7F73A-4813-4EDE-9937-D5B51FAD3149}"/>
                  </a:ext>
                </a:extLst>
              </p14:cNvPr>
              <p14:cNvContentPartPr/>
              <p14:nvPr/>
            </p14:nvContentPartPr>
            <p14:xfrm>
              <a:off x="3594153" y="5715388"/>
              <a:ext cx="269280" cy="243000"/>
            </p14:xfrm>
          </p:contentPart>
        </mc:Choice>
        <mc:Fallback>
          <p:pic>
            <p:nvPicPr>
              <p:cNvPr id="71" name="Ink 70">
                <a:extLst>
                  <a:ext uri="{FF2B5EF4-FFF2-40B4-BE49-F238E27FC236}">
                    <a16:creationId xmlns:a16="http://schemas.microsoft.com/office/drawing/2014/main" id="{E5B7F73A-4813-4EDE-9937-D5B51FAD3149}"/>
                  </a:ext>
                </a:extLst>
              </p:cNvPr>
              <p:cNvPicPr/>
              <p:nvPr/>
            </p:nvPicPr>
            <p:blipFill>
              <a:blip r:embed="rId7"/>
              <a:stretch>
                <a:fillRect/>
              </a:stretch>
            </p:blipFill>
            <p:spPr>
              <a:xfrm>
                <a:off x="3585153" y="5706388"/>
                <a:ext cx="286920" cy="260640"/>
              </a:xfrm>
              <a:prstGeom prst="rect">
                <a:avLst/>
              </a:prstGeom>
            </p:spPr>
          </p:pic>
        </mc:Fallback>
      </mc:AlternateContent>
      <p:grpSp>
        <p:nvGrpSpPr>
          <p:cNvPr id="80" name="Group 79">
            <a:extLst>
              <a:ext uri="{FF2B5EF4-FFF2-40B4-BE49-F238E27FC236}">
                <a16:creationId xmlns:a16="http://schemas.microsoft.com/office/drawing/2014/main" id="{091887E7-14BB-4F6A-AA44-828BF157B804}"/>
              </a:ext>
            </a:extLst>
          </p:cNvPr>
          <p:cNvGrpSpPr/>
          <p:nvPr/>
        </p:nvGrpSpPr>
        <p:grpSpPr>
          <a:xfrm>
            <a:off x="3703953" y="4962268"/>
            <a:ext cx="1063080" cy="897840"/>
            <a:chOff x="3703953" y="4962268"/>
            <a:chExt cx="1063080" cy="897840"/>
          </a:xfrm>
        </p:grpSpPr>
        <mc:AlternateContent xmlns:mc="http://schemas.openxmlformats.org/markup-compatibility/2006">
          <mc:Choice xmlns:p14="http://schemas.microsoft.com/office/powerpoint/2010/main" Requires="p14">
            <p:contentPart p14:bwMode="auto" r:id="rId8">
              <p14:nvContentPartPr>
                <p14:cNvPr id="58" name="Ink 57">
                  <a:extLst>
                    <a:ext uri="{FF2B5EF4-FFF2-40B4-BE49-F238E27FC236}">
                      <a16:creationId xmlns:a16="http://schemas.microsoft.com/office/drawing/2014/main" id="{2F549F87-362C-43A8-BDA4-250BFAC435E6}"/>
                    </a:ext>
                  </a:extLst>
                </p14:cNvPr>
                <p14:cNvContentPartPr/>
                <p14:nvPr/>
              </p14:nvContentPartPr>
              <p14:xfrm>
                <a:off x="4101033" y="5134348"/>
                <a:ext cx="46440" cy="6120"/>
              </p14:xfrm>
            </p:contentPart>
          </mc:Choice>
          <mc:Fallback>
            <p:pic>
              <p:nvPicPr>
                <p:cNvPr id="58" name="Ink 57">
                  <a:extLst>
                    <a:ext uri="{FF2B5EF4-FFF2-40B4-BE49-F238E27FC236}">
                      <a16:creationId xmlns:a16="http://schemas.microsoft.com/office/drawing/2014/main" id="{2F549F87-362C-43A8-BDA4-250BFAC435E6}"/>
                    </a:ext>
                  </a:extLst>
                </p:cNvPr>
                <p:cNvPicPr/>
                <p:nvPr/>
              </p:nvPicPr>
              <p:blipFill>
                <a:blip r:embed="rId9"/>
                <a:stretch>
                  <a:fillRect/>
                </a:stretch>
              </p:blipFill>
              <p:spPr>
                <a:xfrm>
                  <a:off x="4092393" y="5125348"/>
                  <a:ext cx="6408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9" name="Ink 58">
                  <a:extLst>
                    <a:ext uri="{FF2B5EF4-FFF2-40B4-BE49-F238E27FC236}">
                      <a16:creationId xmlns:a16="http://schemas.microsoft.com/office/drawing/2014/main" id="{7765BE9B-7687-4B29-98F3-803C659002E2}"/>
                    </a:ext>
                  </a:extLst>
                </p14:cNvPr>
                <p14:cNvContentPartPr/>
                <p14:nvPr/>
              </p14:nvContentPartPr>
              <p14:xfrm>
                <a:off x="3747153" y="5140108"/>
                <a:ext cx="354240" cy="676080"/>
              </p14:xfrm>
            </p:contentPart>
          </mc:Choice>
          <mc:Fallback>
            <p:pic>
              <p:nvPicPr>
                <p:cNvPr id="59" name="Ink 58">
                  <a:extLst>
                    <a:ext uri="{FF2B5EF4-FFF2-40B4-BE49-F238E27FC236}">
                      <a16:creationId xmlns:a16="http://schemas.microsoft.com/office/drawing/2014/main" id="{7765BE9B-7687-4B29-98F3-803C659002E2}"/>
                    </a:ext>
                  </a:extLst>
                </p:cNvPr>
                <p:cNvPicPr/>
                <p:nvPr/>
              </p:nvPicPr>
              <p:blipFill>
                <a:blip r:embed="rId11"/>
                <a:stretch>
                  <a:fillRect/>
                </a:stretch>
              </p:blipFill>
              <p:spPr>
                <a:xfrm>
                  <a:off x="3738513" y="5131108"/>
                  <a:ext cx="371880" cy="693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0" name="Ink 59">
                  <a:extLst>
                    <a:ext uri="{FF2B5EF4-FFF2-40B4-BE49-F238E27FC236}">
                      <a16:creationId xmlns:a16="http://schemas.microsoft.com/office/drawing/2014/main" id="{7A0985BE-A674-4E0E-B736-F0207B14692E}"/>
                    </a:ext>
                  </a:extLst>
                </p14:cNvPr>
                <p14:cNvContentPartPr/>
                <p14:nvPr/>
              </p14:nvContentPartPr>
              <p14:xfrm>
                <a:off x="4154313" y="5166388"/>
                <a:ext cx="478440" cy="587160"/>
              </p14:xfrm>
            </p:contentPart>
          </mc:Choice>
          <mc:Fallback>
            <p:pic>
              <p:nvPicPr>
                <p:cNvPr id="60" name="Ink 59">
                  <a:extLst>
                    <a:ext uri="{FF2B5EF4-FFF2-40B4-BE49-F238E27FC236}">
                      <a16:creationId xmlns:a16="http://schemas.microsoft.com/office/drawing/2014/main" id="{7A0985BE-A674-4E0E-B736-F0207B14692E}"/>
                    </a:ext>
                  </a:extLst>
                </p:cNvPr>
                <p:cNvPicPr/>
                <p:nvPr/>
              </p:nvPicPr>
              <p:blipFill>
                <a:blip r:embed="rId13"/>
                <a:stretch>
                  <a:fillRect/>
                </a:stretch>
              </p:blipFill>
              <p:spPr>
                <a:xfrm>
                  <a:off x="4145673" y="5157748"/>
                  <a:ext cx="496080" cy="604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1" name="Ink 60">
                  <a:extLst>
                    <a:ext uri="{FF2B5EF4-FFF2-40B4-BE49-F238E27FC236}">
                      <a16:creationId xmlns:a16="http://schemas.microsoft.com/office/drawing/2014/main" id="{95D8CD47-812D-4779-8849-D8D77734C250}"/>
                    </a:ext>
                  </a:extLst>
                </p14:cNvPr>
                <p14:cNvContentPartPr/>
                <p14:nvPr/>
              </p14:nvContentPartPr>
              <p14:xfrm>
                <a:off x="3720513" y="5761108"/>
                <a:ext cx="913680" cy="99000"/>
              </p14:xfrm>
            </p:contentPart>
          </mc:Choice>
          <mc:Fallback>
            <p:pic>
              <p:nvPicPr>
                <p:cNvPr id="61" name="Ink 60">
                  <a:extLst>
                    <a:ext uri="{FF2B5EF4-FFF2-40B4-BE49-F238E27FC236}">
                      <a16:creationId xmlns:a16="http://schemas.microsoft.com/office/drawing/2014/main" id="{95D8CD47-812D-4779-8849-D8D77734C250}"/>
                    </a:ext>
                  </a:extLst>
                </p:cNvPr>
                <p:cNvPicPr/>
                <p:nvPr/>
              </p:nvPicPr>
              <p:blipFill>
                <a:blip r:embed="rId15"/>
                <a:stretch>
                  <a:fillRect/>
                </a:stretch>
              </p:blipFill>
              <p:spPr>
                <a:xfrm>
                  <a:off x="3711513" y="5752468"/>
                  <a:ext cx="9313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2" name="Ink 61">
                  <a:extLst>
                    <a:ext uri="{FF2B5EF4-FFF2-40B4-BE49-F238E27FC236}">
                      <a16:creationId xmlns:a16="http://schemas.microsoft.com/office/drawing/2014/main" id="{88B3BC6A-9175-4B43-AC80-631FFB80014F}"/>
                    </a:ext>
                  </a:extLst>
                </p14:cNvPr>
                <p14:cNvContentPartPr/>
                <p14:nvPr/>
              </p14:nvContentPartPr>
              <p14:xfrm>
                <a:off x="3703953" y="5805748"/>
                <a:ext cx="65160" cy="42840"/>
              </p14:xfrm>
            </p:contentPart>
          </mc:Choice>
          <mc:Fallback>
            <p:pic>
              <p:nvPicPr>
                <p:cNvPr id="62" name="Ink 61">
                  <a:extLst>
                    <a:ext uri="{FF2B5EF4-FFF2-40B4-BE49-F238E27FC236}">
                      <a16:creationId xmlns:a16="http://schemas.microsoft.com/office/drawing/2014/main" id="{88B3BC6A-9175-4B43-AC80-631FFB80014F}"/>
                    </a:ext>
                  </a:extLst>
                </p:cNvPr>
                <p:cNvPicPr/>
                <p:nvPr/>
              </p:nvPicPr>
              <p:blipFill>
                <a:blip r:embed="rId17"/>
                <a:stretch>
                  <a:fillRect/>
                </a:stretch>
              </p:blipFill>
              <p:spPr>
                <a:xfrm>
                  <a:off x="3694953" y="5796748"/>
                  <a:ext cx="828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4" name="Ink 63">
                  <a:extLst>
                    <a:ext uri="{FF2B5EF4-FFF2-40B4-BE49-F238E27FC236}">
                      <a16:creationId xmlns:a16="http://schemas.microsoft.com/office/drawing/2014/main" id="{969824ED-E934-491C-8BF2-68ACCE4219AF}"/>
                    </a:ext>
                  </a:extLst>
                </p14:cNvPr>
                <p14:cNvContentPartPr/>
                <p14:nvPr/>
              </p14:nvContentPartPr>
              <p14:xfrm>
                <a:off x="4084473" y="5107348"/>
                <a:ext cx="88560" cy="61200"/>
              </p14:xfrm>
            </p:contentPart>
          </mc:Choice>
          <mc:Fallback>
            <p:pic>
              <p:nvPicPr>
                <p:cNvPr id="64" name="Ink 63">
                  <a:extLst>
                    <a:ext uri="{FF2B5EF4-FFF2-40B4-BE49-F238E27FC236}">
                      <a16:creationId xmlns:a16="http://schemas.microsoft.com/office/drawing/2014/main" id="{969824ED-E934-491C-8BF2-68ACCE4219AF}"/>
                    </a:ext>
                  </a:extLst>
                </p:cNvPr>
                <p:cNvPicPr/>
                <p:nvPr/>
              </p:nvPicPr>
              <p:blipFill>
                <a:blip r:embed="rId19"/>
                <a:stretch>
                  <a:fillRect/>
                </a:stretch>
              </p:blipFill>
              <p:spPr>
                <a:xfrm>
                  <a:off x="4075833" y="5098348"/>
                  <a:ext cx="10620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6" name="Ink 65">
                  <a:extLst>
                    <a:ext uri="{FF2B5EF4-FFF2-40B4-BE49-F238E27FC236}">
                      <a16:creationId xmlns:a16="http://schemas.microsoft.com/office/drawing/2014/main" id="{2A13A8CB-801E-4E24-A29D-A80C45113FA7}"/>
                    </a:ext>
                  </a:extLst>
                </p14:cNvPr>
                <p14:cNvContentPartPr/>
                <p14:nvPr/>
              </p14:nvContentPartPr>
              <p14:xfrm>
                <a:off x="3719433" y="4970908"/>
                <a:ext cx="193680" cy="67320"/>
              </p14:xfrm>
            </p:contentPart>
          </mc:Choice>
          <mc:Fallback>
            <p:pic>
              <p:nvPicPr>
                <p:cNvPr id="66" name="Ink 65">
                  <a:extLst>
                    <a:ext uri="{FF2B5EF4-FFF2-40B4-BE49-F238E27FC236}">
                      <a16:creationId xmlns:a16="http://schemas.microsoft.com/office/drawing/2014/main" id="{2A13A8CB-801E-4E24-A29D-A80C45113FA7}"/>
                    </a:ext>
                  </a:extLst>
                </p:cNvPr>
                <p:cNvPicPr/>
                <p:nvPr/>
              </p:nvPicPr>
              <p:blipFill>
                <a:blip r:embed="rId21"/>
                <a:stretch>
                  <a:fillRect/>
                </a:stretch>
              </p:blipFill>
              <p:spPr>
                <a:xfrm>
                  <a:off x="3710793" y="4962268"/>
                  <a:ext cx="21132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7" name="Ink 66">
                  <a:extLst>
                    <a:ext uri="{FF2B5EF4-FFF2-40B4-BE49-F238E27FC236}">
                      <a16:creationId xmlns:a16="http://schemas.microsoft.com/office/drawing/2014/main" id="{CA706EB8-BE42-489A-9025-EDA001E66B8D}"/>
                    </a:ext>
                  </a:extLst>
                </p14:cNvPr>
                <p14:cNvContentPartPr/>
                <p14:nvPr/>
              </p14:nvContentPartPr>
              <p14:xfrm>
                <a:off x="3808713" y="4962268"/>
                <a:ext cx="114120" cy="100800"/>
              </p14:xfrm>
            </p:contentPart>
          </mc:Choice>
          <mc:Fallback>
            <p:pic>
              <p:nvPicPr>
                <p:cNvPr id="67" name="Ink 66">
                  <a:extLst>
                    <a:ext uri="{FF2B5EF4-FFF2-40B4-BE49-F238E27FC236}">
                      <a16:creationId xmlns:a16="http://schemas.microsoft.com/office/drawing/2014/main" id="{CA706EB8-BE42-489A-9025-EDA001E66B8D}"/>
                    </a:ext>
                  </a:extLst>
                </p:cNvPr>
                <p:cNvPicPr/>
                <p:nvPr/>
              </p:nvPicPr>
              <p:blipFill>
                <a:blip r:embed="rId23"/>
                <a:stretch>
                  <a:fillRect/>
                </a:stretch>
              </p:blipFill>
              <p:spPr>
                <a:xfrm>
                  <a:off x="3799713" y="4953268"/>
                  <a:ext cx="13176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73" name="Ink 72">
                  <a:extLst>
                    <a:ext uri="{FF2B5EF4-FFF2-40B4-BE49-F238E27FC236}">
                      <a16:creationId xmlns:a16="http://schemas.microsoft.com/office/drawing/2014/main" id="{1AC0C598-64ED-40EB-8CBF-F44CB603CBC9}"/>
                    </a:ext>
                  </a:extLst>
                </p14:cNvPr>
                <p14:cNvContentPartPr/>
                <p14:nvPr/>
              </p14:nvContentPartPr>
              <p14:xfrm>
                <a:off x="4499193" y="5680468"/>
                <a:ext cx="267840" cy="170280"/>
              </p14:xfrm>
            </p:contentPart>
          </mc:Choice>
          <mc:Fallback>
            <p:pic>
              <p:nvPicPr>
                <p:cNvPr id="73" name="Ink 72">
                  <a:extLst>
                    <a:ext uri="{FF2B5EF4-FFF2-40B4-BE49-F238E27FC236}">
                      <a16:creationId xmlns:a16="http://schemas.microsoft.com/office/drawing/2014/main" id="{1AC0C598-64ED-40EB-8CBF-F44CB603CBC9}"/>
                    </a:ext>
                  </a:extLst>
                </p:cNvPr>
                <p:cNvPicPr/>
                <p:nvPr/>
              </p:nvPicPr>
              <p:blipFill>
                <a:blip r:embed="rId25"/>
                <a:stretch>
                  <a:fillRect/>
                </a:stretch>
              </p:blipFill>
              <p:spPr>
                <a:xfrm>
                  <a:off x="4490553" y="5671828"/>
                  <a:ext cx="2854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5" name="Ink 74">
                  <a:extLst>
                    <a:ext uri="{FF2B5EF4-FFF2-40B4-BE49-F238E27FC236}">
                      <a16:creationId xmlns:a16="http://schemas.microsoft.com/office/drawing/2014/main" id="{E1C55297-68D2-407A-894D-05FA3258E092}"/>
                    </a:ext>
                  </a:extLst>
                </p14:cNvPr>
                <p14:cNvContentPartPr/>
                <p14:nvPr/>
              </p14:nvContentPartPr>
              <p14:xfrm>
                <a:off x="3975393" y="5317228"/>
                <a:ext cx="250200" cy="272160"/>
              </p14:xfrm>
            </p:contentPart>
          </mc:Choice>
          <mc:Fallback>
            <p:pic>
              <p:nvPicPr>
                <p:cNvPr id="75" name="Ink 74">
                  <a:extLst>
                    <a:ext uri="{FF2B5EF4-FFF2-40B4-BE49-F238E27FC236}">
                      <a16:creationId xmlns:a16="http://schemas.microsoft.com/office/drawing/2014/main" id="{E1C55297-68D2-407A-894D-05FA3258E092}"/>
                    </a:ext>
                  </a:extLst>
                </p:cNvPr>
                <p:cNvPicPr/>
                <p:nvPr/>
              </p:nvPicPr>
              <p:blipFill>
                <a:blip r:embed="rId27"/>
                <a:stretch>
                  <a:fillRect/>
                </a:stretch>
              </p:blipFill>
              <p:spPr>
                <a:xfrm>
                  <a:off x="3966393" y="5308588"/>
                  <a:ext cx="26784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76" name="Ink 75">
                  <a:extLst>
                    <a:ext uri="{FF2B5EF4-FFF2-40B4-BE49-F238E27FC236}">
                      <a16:creationId xmlns:a16="http://schemas.microsoft.com/office/drawing/2014/main" id="{3E3857D9-FFB6-48CA-BFF7-155CA3BBC37E}"/>
                    </a:ext>
                  </a:extLst>
                </p14:cNvPr>
                <p14:cNvContentPartPr/>
                <p14:nvPr/>
              </p14:nvContentPartPr>
              <p14:xfrm>
                <a:off x="3981873" y="5388148"/>
                <a:ext cx="332640" cy="315360"/>
              </p14:xfrm>
            </p:contentPart>
          </mc:Choice>
          <mc:Fallback>
            <p:pic>
              <p:nvPicPr>
                <p:cNvPr id="76" name="Ink 75">
                  <a:extLst>
                    <a:ext uri="{FF2B5EF4-FFF2-40B4-BE49-F238E27FC236}">
                      <a16:creationId xmlns:a16="http://schemas.microsoft.com/office/drawing/2014/main" id="{3E3857D9-FFB6-48CA-BFF7-155CA3BBC37E}"/>
                    </a:ext>
                  </a:extLst>
                </p:cNvPr>
                <p:cNvPicPr/>
                <p:nvPr/>
              </p:nvPicPr>
              <p:blipFill>
                <a:blip r:embed="rId29"/>
                <a:stretch>
                  <a:fillRect/>
                </a:stretch>
              </p:blipFill>
              <p:spPr>
                <a:xfrm>
                  <a:off x="3973233" y="5379508"/>
                  <a:ext cx="35028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78" name="Ink 77">
                  <a:extLst>
                    <a:ext uri="{FF2B5EF4-FFF2-40B4-BE49-F238E27FC236}">
                      <a16:creationId xmlns:a16="http://schemas.microsoft.com/office/drawing/2014/main" id="{96E1491A-4328-4C9F-B273-7740EACBC02F}"/>
                    </a:ext>
                  </a:extLst>
                </p14:cNvPr>
                <p14:cNvContentPartPr/>
                <p14:nvPr/>
              </p14:nvContentPartPr>
              <p14:xfrm>
                <a:off x="4066473" y="5547988"/>
                <a:ext cx="274320" cy="210960"/>
              </p14:xfrm>
            </p:contentPart>
          </mc:Choice>
          <mc:Fallback>
            <p:pic>
              <p:nvPicPr>
                <p:cNvPr id="78" name="Ink 77">
                  <a:extLst>
                    <a:ext uri="{FF2B5EF4-FFF2-40B4-BE49-F238E27FC236}">
                      <a16:creationId xmlns:a16="http://schemas.microsoft.com/office/drawing/2014/main" id="{96E1491A-4328-4C9F-B273-7740EACBC02F}"/>
                    </a:ext>
                  </a:extLst>
                </p:cNvPr>
                <p:cNvPicPr/>
                <p:nvPr/>
              </p:nvPicPr>
              <p:blipFill>
                <a:blip r:embed="rId31"/>
                <a:stretch>
                  <a:fillRect/>
                </a:stretch>
              </p:blipFill>
              <p:spPr>
                <a:xfrm>
                  <a:off x="4057833" y="5539348"/>
                  <a:ext cx="29196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79" name="Ink 78">
                  <a:extLst>
                    <a:ext uri="{FF2B5EF4-FFF2-40B4-BE49-F238E27FC236}">
                      <a16:creationId xmlns:a16="http://schemas.microsoft.com/office/drawing/2014/main" id="{8B188561-29F8-4E47-8DBF-A50D4AC1F4F1}"/>
                    </a:ext>
                  </a:extLst>
                </p14:cNvPr>
                <p14:cNvContentPartPr/>
                <p14:nvPr/>
              </p14:nvContentPartPr>
              <p14:xfrm>
                <a:off x="4239633" y="5636908"/>
                <a:ext cx="181440" cy="131040"/>
              </p14:xfrm>
            </p:contentPart>
          </mc:Choice>
          <mc:Fallback>
            <p:pic>
              <p:nvPicPr>
                <p:cNvPr id="79" name="Ink 78">
                  <a:extLst>
                    <a:ext uri="{FF2B5EF4-FFF2-40B4-BE49-F238E27FC236}">
                      <a16:creationId xmlns:a16="http://schemas.microsoft.com/office/drawing/2014/main" id="{8B188561-29F8-4E47-8DBF-A50D4AC1F4F1}"/>
                    </a:ext>
                  </a:extLst>
                </p:cNvPr>
                <p:cNvPicPr/>
                <p:nvPr/>
              </p:nvPicPr>
              <p:blipFill>
                <a:blip r:embed="rId33"/>
                <a:stretch>
                  <a:fillRect/>
                </a:stretch>
              </p:blipFill>
              <p:spPr>
                <a:xfrm>
                  <a:off x="4230993" y="5628268"/>
                  <a:ext cx="199080" cy="148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
            <p14:nvContentPartPr>
              <p14:cNvPr id="81" name="Ink 80">
                <a:extLst>
                  <a:ext uri="{FF2B5EF4-FFF2-40B4-BE49-F238E27FC236}">
                    <a16:creationId xmlns:a16="http://schemas.microsoft.com/office/drawing/2014/main" id="{67E7D5A5-8212-4182-8CC5-4C6DB6E40C13}"/>
                  </a:ext>
                </a:extLst>
              </p14:cNvPr>
              <p14:cNvContentPartPr/>
              <p14:nvPr/>
            </p14:nvContentPartPr>
            <p14:xfrm>
              <a:off x="7909473" y="4683268"/>
              <a:ext cx="1803600" cy="230400"/>
            </p14:xfrm>
          </p:contentPart>
        </mc:Choice>
        <mc:Fallback>
          <p:pic>
            <p:nvPicPr>
              <p:cNvPr id="81" name="Ink 80">
                <a:extLst>
                  <a:ext uri="{FF2B5EF4-FFF2-40B4-BE49-F238E27FC236}">
                    <a16:creationId xmlns:a16="http://schemas.microsoft.com/office/drawing/2014/main" id="{67E7D5A5-8212-4182-8CC5-4C6DB6E40C13}"/>
                  </a:ext>
                </a:extLst>
              </p:cNvPr>
              <p:cNvPicPr/>
              <p:nvPr/>
            </p:nvPicPr>
            <p:blipFill>
              <a:blip r:embed="rId35"/>
              <a:stretch>
                <a:fillRect/>
              </a:stretch>
            </p:blipFill>
            <p:spPr>
              <a:xfrm>
                <a:off x="7900833" y="4674268"/>
                <a:ext cx="1821240" cy="248040"/>
              </a:xfrm>
              <a:prstGeom prst="rect">
                <a:avLst/>
              </a:prstGeom>
            </p:spPr>
          </p:pic>
        </mc:Fallback>
      </mc:AlternateContent>
    </p:spTree>
    <p:extLst>
      <p:ext uri="{BB962C8B-B14F-4D97-AF65-F5344CB8AC3E}">
        <p14:creationId xmlns:p14="http://schemas.microsoft.com/office/powerpoint/2010/main" val="1520042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Standard Texture Maps..</a:t>
            </a:r>
          </a:p>
        </p:txBody>
      </p:sp>
      <p:sp>
        <p:nvSpPr>
          <p:cNvPr id="3" name="Content Placeholder 2">
            <a:extLst>
              <a:ext uri="{FF2B5EF4-FFF2-40B4-BE49-F238E27FC236}">
                <a16:creationId xmlns:a16="http://schemas.microsoft.com/office/drawing/2014/main" id="{1BE08F2D-F811-4B34-BBCC-1BE4E3988554}"/>
              </a:ext>
            </a:extLst>
          </p:cNvPr>
          <p:cNvSpPr>
            <a:spLocks noGrp="1"/>
          </p:cNvSpPr>
          <p:nvPr>
            <p:ph idx="1"/>
          </p:nvPr>
        </p:nvSpPr>
        <p:spPr/>
        <p:txBody>
          <a:bodyPr>
            <a:normAutofit/>
          </a:bodyPr>
          <a:lstStyle/>
          <a:p>
            <a:pPr algn="just"/>
            <a:r>
              <a:rPr lang="en-US" sz="2800" b="0" i="0" dirty="0">
                <a:solidFill>
                  <a:srgbClr val="242021"/>
                </a:solidFill>
                <a:effectLst/>
                <a:latin typeface="TimesNewRoman"/>
              </a:rPr>
              <a:t>One, two, or three texture coordinates may be used to look up </a:t>
            </a:r>
            <a:r>
              <a:rPr lang="en-US" sz="2800" b="0" i="0" dirty="0" err="1">
                <a:solidFill>
                  <a:srgbClr val="242021"/>
                </a:solidFill>
                <a:effectLst/>
                <a:latin typeface="TimesNewRoman"/>
              </a:rPr>
              <a:t>texels</a:t>
            </a:r>
            <a:r>
              <a:rPr lang="en-US" sz="2800" b="0" i="0" dirty="0">
                <a:solidFill>
                  <a:srgbClr val="242021"/>
                </a:solidFill>
                <a:effectLst/>
                <a:latin typeface="TimesNewRoman"/>
              </a:rPr>
              <a:t> in one-, two-, or three-dimensional texture maps. As shown in Figure 7.7, the entire width, height, and depth of a texture map corresponds to coordinate values lying between 0 and 1 in the </a:t>
            </a:r>
            <a:r>
              <a:rPr lang="en-US" sz="2800" b="0" i="1" dirty="0">
                <a:solidFill>
                  <a:srgbClr val="242021"/>
                </a:solidFill>
                <a:effectLst/>
                <a:latin typeface="TimesNewRoman"/>
              </a:rPr>
              <a:t>s</a:t>
            </a:r>
            <a:r>
              <a:rPr lang="en-US" sz="2800" b="0" i="0" dirty="0">
                <a:solidFill>
                  <a:srgbClr val="242021"/>
                </a:solidFill>
                <a:effectLst/>
                <a:latin typeface="TimesNewRoman"/>
              </a:rPr>
              <a:t>, </a:t>
            </a:r>
            <a:r>
              <a:rPr lang="en-US" sz="2800" b="0" i="1" dirty="0">
                <a:solidFill>
                  <a:srgbClr val="242021"/>
                </a:solidFill>
                <a:effectLst/>
                <a:latin typeface="TimesNewRoman"/>
              </a:rPr>
              <a:t>t</a:t>
            </a:r>
            <a:r>
              <a:rPr lang="en-US" sz="2800" b="0" i="0" dirty="0">
                <a:solidFill>
                  <a:srgbClr val="242021"/>
                </a:solidFill>
                <a:effectLst/>
                <a:latin typeface="TimesNewRoman"/>
              </a:rPr>
              <a:t>, and </a:t>
            </a:r>
            <a:r>
              <a:rPr lang="en-US" sz="2800" b="0" i="1" dirty="0">
                <a:solidFill>
                  <a:srgbClr val="242021"/>
                </a:solidFill>
                <a:effectLst/>
                <a:latin typeface="TimesNewRoman"/>
              </a:rPr>
              <a:t>p </a:t>
            </a:r>
            <a:r>
              <a:rPr lang="en-US" sz="2800" b="0" i="0" dirty="0">
                <a:solidFill>
                  <a:srgbClr val="242021"/>
                </a:solidFill>
                <a:effectLst/>
                <a:latin typeface="TimesNewRoman"/>
              </a:rPr>
              <a:t>directions, respectively.</a:t>
            </a:r>
            <a:r>
              <a:rPr lang="en-US" dirty="0"/>
              <a:t> </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77A8C71-C362-42BC-92DB-F61A86EE653A}"/>
              </a:ext>
            </a:extLst>
          </p:cNvPr>
          <p:cNvPicPr>
            <a:picLocks noChangeAspect="1"/>
          </p:cNvPicPr>
          <p:nvPr/>
        </p:nvPicPr>
        <p:blipFill>
          <a:blip r:embed="rId2"/>
          <a:stretch>
            <a:fillRect/>
          </a:stretch>
        </p:blipFill>
        <p:spPr>
          <a:xfrm>
            <a:off x="3686730" y="3544132"/>
            <a:ext cx="5848350" cy="3143250"/>
          </a:xfrm>
          <a:prstGeom prst="rect">
            <a:avLst/>
          </a:prstGeom>
        </p:spPr>
      </p:pic>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0B8504B3-B452-48A2-A995-58F634796A53}"/>
                  </a:ext>
                </a:extLst>
              </p14:cNvPr>
              <p14:cNvContentPartPr/>
              <p14:nvPr/>
            </p14:nvContentPartPr>
            <p14:xfrm>
              <a:off x="3018153" y="1260388"/>
              <a:ext cx="3014640" cy="303480"/>
            </p14:xfrm>
          </p:contentPart>
        </mc:Choice>
        <mc:Fallback>
          <p:pic>
            <p:nvPicPr>
              <p:cNvPr id="11" name="Ink 10">
                <a:extLst>
                  <a:ext uri="{FF2B5EF4-FFF2-40B4-BE49-F238E27FC236}">
                    <a16:creationId xmlns:a16="http://schemas.microsoft.com/office/drawing/2014/main" id="{0B8504B3-B452-48A2-A995-58F634796A53}"/>
                  </a:ext>
                </a:extLst>
              </p:cNvPr>
              <p:cNvPicPr/>
              <p:nvPr/>
            </p:nvPicPr>
            <p:blipFill>
              <a:blip r:embed="rId4"/>
              <a:stretch>
                <a:fillRect/>
              </a:stretch>
            </p:blipFill>
            <p:spPr>
              <a:xfrm>
                <a:off x="3009513" y="1251388"/>
                <a:ext cx="303228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CA2BC52F-877E-4147-987A-5EFAB5765353}"/>
                  </a:ext>
                </a:extLst>
              </p14:cNvPr>
              <p14:cNvContentPartPr/>
              <p14:nvPr/>
            </p14:nvContentPartPr>
            <p14:xfrm>
              <a:off x="6169953" y="3817108"/>
              <a:ext cx="178560" cy="625320"/>
            </p14:xfrm>
          </p:contentPart>
        </mc:Choice>
        <mc:Fallback>
          <p:pic>
            <p:nvPicPr>
              <p:cNvPr id="12" name="Ink 11">
                <a:extLst>
                  <a:ext uri="{FF2B5EF4-FFF2-40B4-BE49-F238E27FC236}">
                    <a16:creationId xmlns:a16="http://schemas.microsoft.com/office/drawing/2014/main" id="{CA2BC52F-877E-4147-987A-5EFAB5765353}"/>
                  </a:ext>
                </a:extLst>
              </p:cNvPr>
              <p:cNvPicPr/>
              <p:nvPr/>
            </p:nvPicPr>
            <p:blipFill>
              <a:blip r:embed="rId6"/>
              <a:stretch>
                <a:fillRect/>
              </a:stretch>
            </p:blipFill>
            <p:spPr>
              <a:xfrm>
                <a:off x="6160953" y="3808108"/>
                <a:ext cx="196200" cy="642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0CEEF86C-897F-42B9-ACAB-8AD7346A32F9}"/>
                  </a:ext>
                </a:extLst>
              </p14:cNvPr>
              <p14:cNvContentPartPr/>
              <p14:nvPr/>
            </p14:nvContentPartPr>
            <p14:xfrm>
              <a:off x="6959793" y="5059828"/>
              <a:ext cx="1360800" cy="795600"/>
            </p14:xfrm>
          </p:contentPart>
        </mc:Choice>
        <mc:Fallback>
          <p:pic>
            <p:nvPicPr>
              <p:cNvPr id="13" name="Ink 12">
                <a:extLst>
                  <a:ext uri="{FF2B5EF4-FFF2-40B4-BE49-F238E27FC236}">
                    <a16:creationId xmlns:a16="http://schemas.microsoft.com/office/drawing/2014/main" id="{0CEEF86C-897F-42B9-ACAB-8AD7346A32F9}"/>
                  </a:ext>
                </a:extLst>
              </p:cNvPr>
              <p:cNvPicPr/>
              <p:nvPr/>
            </p:nvPicPr>
            <p:blipFill>
              <a:blip r:embed="rId8"/>
              <a:stretch>
                <a:fillRect/>
              </a:stretch>
            </p:blipFill>
            <p:spPr>
              <a:xfrm>
                <a:off x="6951153" y="5051188"/>
                <a:ext cx="1378440" cy="813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A0515FF2-3921-4966-83F9-997195E451E8}"/>
                  </a:ext>
                </a:extLst>
              </p14:cNvPr>
              <p14:cNvContentPartPr/>
              <p14:nvPr/>
            </p14:nvContentPartPr>
            <p14:xfrm>
              <a:off x="7624713" y="4165228"/>
              <a:ext cx="74160" cy="34200"/>
            </p14:xfrm>
          </p:contentPart>
        </mc:Choice>
        <mc:Fallback>
          <p:pic>
            <p:nvPicPr>
              <p:cNvPr id="14" name="Ink 13">
                <a:extLst>
                  <a:ext uri="{FF2B5EF4-FFF2-40B4-BE49-F238E27FC236}">
                    <a16:creationId xmlns:a16="http://schemas.microsoft.com/office/drawing/2014/main" id="{A0515FF2-3921-4966-83F9-997195E451E8}"/>
                  </a:ext>
                </a:extLst>
              </p:cNvPr>
              <p:cNvPicPr/>
              <p:nvPr/>
            </p:nvPicPr>
            <p:blipFill>
              <a:blip r:embed="rId10"/>
              <a:stretch>
                <a:fillRect/>
              </a:stretch>
            </p:blipFill>
            <p:spPr>
              <a:xfrm>
                <a:off x="7615713" y="4156228"/>
                <a:ext cx="9180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6" name="Ink 15">
                <a:extLst>
                  <a:ext uri="{FF2B5EF4-FFF2-40B4-BE49-F238E27FC236}">
                    <a16:creationId xmlns:a16="http://schemas.microsoft.com/office/drawing/2014/main" id="{3B2C7599-7B01-4A3D-A15F-7D672E998119}"/>
                  </a:ext>
                </a:extLst>
              </p14:cNvPr>
              <p14:cNvContentPartPr/>
              <p14:nvPr/>
            </p14:nvContentPartPr>
            <p14:xfrm>
              <a:off x="8028273" y="4136788"/>
              <a:ext cx="201240" cy="114120"/>
            </p14:xfrm>
          </p:contentPart>
        </mc:Choice>
        <mc:Fallback>
          <p:pic>
            <p:nvPicPr>
              <p:cNvPr id="16" name="Ink 15">
                <a:extLst>
                  <a:ext uri="{FF2B5EF4-FFF2-40B4-BE49-F238E27FC236}">
                    <a16:creationId xmlns:a16="http://schemas.microsoft.com/office/drawing/2014/main" id="{3B2C7599-7B01-4A3D-A15F-7D672E998119}"/>
                  </a:ext>
                </a:extLst>
              </p:cNvPr>
              <p:cNvPicPr/>
              <p:nvPr/>
            </p:nvPicPr>
            <p:blipFill>
              <a:blip r:embed="rId12"/>
              <a:stretch>
                <a:fillRect/>
              </a:stretch>
            </p:blipFill>
            <p:spPr>
              <a:xfrm>
                <a:off x="8019273" y="4127788"/>
                <a:ext cx="218880" cy="131760"/>
              </a:xfrm>
              <a:prstGeom prst="rect">
                <a:avLst/>
              </a:prstGeom>
            </p:spPr>
          </p:pic>
        </mc:Fallback>
      </mc:AlternateContent>
      <p:grpSp>
        <p:nvGrpSpPr>
          <p:cNvPr id="18" name="Group 17">
            <a:extLst>
              <a:ext uri="{FF2B5EF4-FFF2-40B4-BE49-F238E27FC236}">
                <a16:creationId xmlns:a16="http://schemas.microsoft.com/office/drawing/2014/main" id="{78B76A8F-410E-4098-88E9-E8192483CC97}"/>
              </a:ext>
            </a:extLst>
          </p:cNvPr>
          <p:cNvGrpSpPr/>
          <p:nvPr/>
        </p:nvGrpSpPr>
        <p:grpSpPr>
          <a:xfrm>
            <a:off x="7736313" y="4589308"/>
            <a:ext cx="759240" cy="189360"/>
            <a:chOff x="7736313" y="4589308"/>
            <a:chExt cx="759240" cy="189360"/>
          </a:xfrm>
        </p:grpSpPr>
        <mc:AlternateContent xmlns:mc="http://schemas.openxmlformats.org/markup-compatibility/2006">
          <mc:Choice xmlns:p14="http://schemas.microsoft.com/office/powerpoint/2010/main" Requires="p14">
            <p:contentPart p14:bwMode="auto" r:id="rId13">
              <p14:nvContentPartPr>
                <p14:cNvPr id="15" name="Ink 14">
                  <a:extLst>
                    <a:ext uri="{FF2B5EF4-FFF2-40B4-BE49-F238E27FC236}">
                      <a16:creationId xmlns:a16="http://schemas.microsoft.com/office/drawing/2014/main" id="{D31543CF-3D2D-4968-9128-F7BB3FDC462F}"/>
                    </a:ext>
                  </a:extLst>
                </p14:cNvPr>
                <p14:cNvContentPartPr/>
                <p14:nvPr/>
              </p14:nvContentPartPr>
              <p14:xfrm>
                <a:off x="7736313" y="4589308"/>
                <a:ext cx="280080" cy="189360"/>
              </p14:xfrm>
            </p:contentPart>
          </mc:Choice>
          <mc:Fallback>
            <p:pic>
              <p:nvPicPr>
                <p:cNvPr id="15" name="Ink 14">
                  <a:extLst>
                    <a:ext uri="{FF2B5EF4-FFF2-40B4-BE49-F238E27FC236}">
                      <a16:creationId xmlns:a16="http://schemas.microsoft.com/office/drawing/2014/main" id="{D31543CF-3D2D-4968-9128-F7BB3FDC462F}"/>
                    </a:ext>
                  </a:extLst>
                </p:cNvPr>
                <p:cNvPicPr/>
                <p:nvPr/>
              </p:nvPicPr>
              <p:blipFill>
                <a:blip r:embed="rId14"/>
                <a:stretch>
                  <a:fillRect/>
                </a:stretch>
              </p:blipFill>
              <p:spPr>
                <a:xfrm>
                  <a:off x="7727673" y="4580308"/>
                  <a:ext cx="29772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7" name="Ink 16">
                  <a:extLst>
                    <a:ext uri="{FF2B5EF4-FFF2-40B4-BE49-F238E27FC236}">
                      <a16:creationId xmlns:a16="http://schemas.microsoft.com/office/drawing/2014/main" id="{1B0B0CA4-DA0B-4AB6-A7EF-B828D1E4431B}"/>
                    </a:ext>
                  </a:extLst>
                </p14:cNvPr>
                <p14:cNvContentPartPr/>
                <p14:nvPr/>
              </p14:nvContentPartPr>
              <p14:xfrm>
                <a:off x="8387913" y="4607308"/>
                <a:ext cx="107640" cy="114120"/>
              </p14:xfrm>
            </p:contentPart>
          </mc:Choice>
          <mc:Fallback>
            <p:pic>
              <p:nvPicPr>
                <p:cNvPr id="17" name="Ink 16">
                  <a:extLst>
                    <a:ext uri="{FF2B5EF4-FFF2-40B4-BE49-F238E27FC236}">
                      <a16:creationId xmlns:a16="http://schemas.microsoft.com/office/drawing/2014/main" id="{1B0B0CA4-DA0B-4AB6-A7EF-B828D1E4431B}"/>
                    </a:ext>
                  </a:extLst>
                </p:cNvPr>
                <p:cNvPicPr/>
                <p:nvPr/>
              </p:nvPicPr>
              <p:blipFill>
                <a:blip r:embed="rId16"/>
                <a:stretch>
                  <a:fillRect/>
                </a:stretch>
              </p:blipFill>
              <p:spPr>
                <a:xfrm>
                  <a:off x="8379273" y="4598668"/>
                  <a:ext cx="125280" cy="131760"/>
                </a:xfrm>
                <a:prstGeom prst="rect">
                  <a:avLst/>
                </a:prstGeom>
              </p:spPr>
            </p:pic>
          </mc:Fallback>
        </mc:AlternateContent>
      </p:grpSp>
    </p:spTree>
    <p:extLst>
      <p:ext uri="{BB962C8B-B14F-4D97-AF65-F5344CB8AC3E}">
        <p14:creationId xmlns:p14="http://schemas.microsoft.com/office/powerpoint/2010/main" val="791217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Standard Texture Maps..</a:t>
            </a:r>
          </a:p>
        </p:txBody>
      </p:sp>
      <p:pic>
        <p:nvPicPr>
          <p:cNvPr id="5" name="Content Placeholder 4">
            <a:extLst>
              <a:ext uri="{FF2B5EF4-FFF2-40B4-BE49-F238E27FC236}">
                <a16:creationId xmlns:a16="http://schemas.microsoft.com/office/drawing/2014/main" id="{D342A7C3-53E7-49CD-A259-2D5D0548BE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9088" y="1825625"/>
            <a:ext cx="6853824" cy="4351338"/>
          </a:xfrm>
        </p:spPr>
      </p:pic>
    </p:spTree>
    <p:extLst>
      <p:ext uri="{BB962C8B-B14F-4D97-AF65-F5344CB8AC3E}">
        <p14:creationId xmlns:p14="http://schemas.microsoft.com/office/powerpoint/2010/main" val="4230745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Emission..</a:t>
            </a:r>
          </a:p>
        </p:txBody>
      </p:sp>
      <p:sp>
        <p:nvSpPr>
          <p:cNvPr id="3" name="Content Placeholder 2">
            <a:extLst>
              <a:ext uri="{FF2B5EF4-FFF2-40B4-BE49-F238E27FC236}">
                <a16:creationId xmlns:a16="http://schemas.microsoft.com/office/drawing/2014/main" id="{1BE08F2D-F811-4B34-BBCC-1BE4E3988554}"/>
              </a:ext>
            </a:extLst>
          </p:cNvPr>
          <p:cNvSpPr>
            <a:spLocks noGrp="1"/>
          </p:cNvSpPr>
          <p:nvPr>
            <p:ph idx="1"/>
          </p:nvPr>
        </p:nvSpPr>
        <p:spPr/>
        <p:txBody>
          <a:bodyPr>
            <a:normAutofit/>
          </a:bodyPr>
          <a:lstStyle/>
          <a:p>
            <a:pPr algn="just"/>
            <a:r>
              <a:rPr lang="en-US" sz="2800" b="0" i="0" dirty="0">
                <a:solidFill>
                  <a:srgbClr val="242021"/>
                </a:solidFill>
                <a:effectLst/>
                <a:latin typeface="TimesNewRoman"/>
              </a:rPr>
              <a:t>Some objects may emit light in addition to reflecting it. To give an object the appearance of emitting a uniform glow, we add an emission color </a:t>
            </a:r>
            <a:r>
              <a:rPr lang="en-US" sz="2800" b="0" i="0" dirty="0">
                <a:solidFill>
                  <a:srgbClr val="242021"/>
                </a:solidFill>
                <a:effectLst/>
                <a:latin typeface="EuclidMathOne"/>
              </a:rPr>
              <a:t>ƹ </a:t>
            </a:r>
            <a:r>
              <a:rPr lang="en-US" sz="2800" b="0" i="0" dirty="0">
                <a:solidFill>
                  <a:srgbClr val="242021"/>
                </a:solidFill>
                <a:effectLst/>
                <a:latin typeface="TimesNewRoman"/>
              </a:rPr>
              <a:t>to our lighting formula. This emission color can also be modulated by an </a:t>
            </a:r>
            <a:r>
              <a:rPr lang="en-US" sz="2800" b="0" i="1" dirty="0">
                <a:solidFill>
                  <a:srgbClr val="242021"/>
                </a:solidFill>
                <a:effectLst/>
                <a:latin typeface="TimesNewRoman"/>
              </a:rPr>
              <a:t>emission map </a:t>
            </a:r>
            <a:r>
              <a:rPr lang="en-US" sz="2800" b="0" i="0" dirty="0">
                <a:solidFill>
                  <a:srgbClr val="242021"/>
                </a:solidFill>
                <a:effectLst/>
                <a:latin typeface="TimesNewRoman"/>
              </a:rPr>
              <a:t>that determines the color and intensity of the glow at each point on a surface. </a:t>
            </a:r>
            <a:r>
              <a:rPr lang="en-US" sz="2800" b="1" i="0" dirty="0">
                <a:solidFill>
                  <a:srgbClr val="242021"/>
                </a:solidFill>
                <a:effectLst/>
                <a:latin typeface="TimesNewRoman"/>
              </a:rPr>
              <a:t>Using the color </a:t>
            </a:r>
            <a:r>
              <a:rPr lang="en-US" sz="2800" b="1" i="1" dirty="0">
                <a:solidFill>
                  <a:srgbClr val="242021"/>
                </a:solidFill>
                <a:effectLst/>
                <a:latin typeface="EuclidMathOne"/>
              </a:rPr>
              <a:t>M</a:t>
            </a:r>
            <a:r>
              <a:rPr lang="en-US" sz="2800" b="1" i="0" dirty="0">
                <a:solidFill>
                  <a:srgbClr val="242021"/>
                </a:solidFill>
                <a:effectLst/>
                <a:latin typeface="EuclidMathOne"/>
              </a:rPr>
              <a:t> </a:t>
            </a:r>
            <a:r>
              <a:rPr lang="en-US" sz="2800" b="1" i="0" dirty="0">
                <a:solidFill>
                  <a:srgbClr val="242021"/>
                </a:solidFill>
                <a:effectLst/>
                <a:latin typeface="TimesNewRoman"/>
              </a:rPr>
              <a:t>to represent a filtered sample from the emission map,</a:t>
            </a:r>
            <a:r>
              <a:rPr lang="en-US" sz="2800" b="0" i="0" dirty="0">
                <a:solidFill>
                  <a:srgbClr val="242021"/>
                </a:solidFill>
                <a:effectLst/>
                <a:latin typeface="TimesNewRoman"/>
              </a:rPr>
              <a:t> the emission component of the lighting formula is given by the simple expression</a:t>
            </a:r>
            <a:r>
              <a:rPr lang="en-US" dirty="0"/>
              <a:t> .</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5EDEE16-A078-469B-B5FC-1D80FC4A6A08}"/>
              </a:ext>
            </a:extLst>
          </p:cNvPr>
          <p:cNvPicPr>
            <a:picLocks noChangeAspect="1"/>
          </p:cNvPicPr>
          <p:nvPr/>
        </p:nvPicPr>
        <p:blipFill>
          <a:blip r:embed="rId2"/>
          <a:stretch>
            <a:fillRect/>
          </a:stretch>
        </p:blipFill>
        <p:spPr>
          <a:xfrm>
            <a:off x="1041647" y="4898255"/>
            <a:ext cx="10630800" cy="159462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82B11D95-F073-45F3-B57D-CD820C91C99F}"/>
                  </a:ext>
                </a:extLst>
              </p14:cNvPr>
              <p14:cNvContentPartPr/>
              <p14:nvPr/>
            </p14:nvContentPartPr>
            <p14:xfrm>
              <a:off x="5362113" y="5467708"/>
              <a:ext cx="833400" cy="16560"/>
            </p14:xfrm>
          </p:contentPart>
        </mc:Choice>
        <mc:Fallback>
          <p:pic>
            <p:nvPicPr>
              <p:cNvPr id="6" name="Ink 5">
                <a:extLst>
                  <a:ext uri="{FF2B5EF4-FFF2-40B4-BE49-F238E27FC236}">
                    <a16:creationId xmlns:a16="http://schemas.microsoft.com/office/drawing/2014/main" id="{82B11D95-F073-45F3-B57D-CD820C91C99F}"/>
                  </a:ext>
                </a:extLst>
              </p:cNvPr>
              <p:cNvPicPr/>
              <p:nvPr/>
            </p:nvPicPr>
            <p:blipFill>
              <a:blip r:embed="rId4"/>
              <a:stretch>
                <a:fillRect/>
              </a:stretch>
            </p:blipFill>
            <p:spPr>
              <a:xfrm>
                <a:off x="5353113" y="5459068"/>
                <a:ext cx="851040" cy="34200"/>
              </a:xfrm>
              <a:prstGeom prst="rect">
                <a:avLst/>
              </a:prstGeom>
            </p:spPr>
          </p:pic>
        </mc:Fallback>
      </mc:AlternateContent>
      <p:grpSp>
        <p:nvGrpSpPr>
          <p:cNvPr id="12" name="Group 11">
            <a:extLst>
              <a:ext uri="{FF2B5EF4-FFF2-40B4-BE49-F238E27FC236}">
                <a16:creationId xmlns:a16="http://schemas.microsoft.com/office/drawing/2014/main" id="{196C352E-4CBB-4BE0-BDE0-E41FFB3EDB28}"/>
              </a:ext>
            </a:extLst>
          </p:cNvPr>
          <p:cNvGrpSpPr/>
          <p:nvPr/>
        </p:nvGrpSpPr>
        <p:grpSpPr>
          <a:xfrm>
            <a:off x="6560193" y="5370508"/>
            <a:ext cx="460800" cy="106920"/>
            <a:chOff x="6560193" y="5370508"/>
            <a:chExt cx="460800" cy="106920"/>
          </a:xfrm>
        </p:grpSpPr>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391FE503-6E9A-4A5E-87FC-CBAD4CAEA270}"/>
                    </a:ext>
                  </a:extLst>
                </p14:cNvPr>
                <p14:cNvContentPartPr/>
                <p14:nvPr/>
              </p14:nvContentPartPr>
              <p14:xfrm>
                <a:off x="6746673" y="5388148"/>
                <a:ext cx="274320" cy="10080"/>
              </p14:xfrm>
            </p:contentPart>
          </mc:Choice>
          <mc:Fallback>
            <p:pic>
              <p:nvPicPr>
                <p:cNvPr id="7" name="Ink 6">
                  <a:extLst>
                    <a:ext uri="{FF2B5EF4-FFF2-40B4-BE49-F238E27FC236}">
                      <a16:creationId xmlns:a16="http://schemas.microsoft.com/office/drawing/2014/main" id="{391FE503-6E9A-4A5E-87FC-CBAD4CAEA270}"/>
                    </a:ext>
                  </a:extLst>
                </p:cNvPr>
                <p:cNvPicPr/>
                <p:nvPr/>
              </p:nvPicPr>
              <p:blipFill>
                <a:blip r:embed="rId6"/>
                <a:stretch>
                  <a:fillRect/>
                </a:stretch>
              </p:blipFill>
              <p:spPr>
                <a:xfrm>
                  <a:off x="6738033" y="5379508"/>
                  <a:ext cx="2919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35A42C78-0F29-4495-84DD-5FC940503386}"/>
                    </a:ext>
                  </a:extLst>
                </p14:cNvPr>
                <p14:cNvContentPartPr/>
                <p14:nvPr/>
              </p14:nvContentPartPr>
              <p14:xfrm>
                <a:off x="6799953" y="5468068"/>
                <a:ext cx="168120" cy="9360"/>
              </p14:xfrm>
            </p:contentPart>
          </mc:Choice>
          <mc:Fallback>
            <p:pic>
              <p:nvPicPr>
                <p:cNvPr id="8" name="Ink 7">
                  <a:extLst>
                    <a:ext uri="{FF2B5EF4-FFF2-40B4-BE49-F238E27FC236}">
                      <a16:creationId xmlns:a16="http://schemas.microsoft.com/office/drawing/2014/main" id="{35A42C78-0F29-4495-84DD-5FC940503386}"/>
                    </a:ext>
                  </a:extLst>
                </p:cNvPr>
                <p:cNvPicPr/>
                <p:nvPr/>
              </p:nvPicPr>
              <p:blipFill>
                <a:blip r:embed="rId8"/>
                <a:stretch>
                  <a:fillRect/>
                </a:stretch>
              </p:blipFill>
              <p:spPr>
                <a:xfrm>
                  <a:off x="6791313" y="5459068"/>
                  <a:ext cx="18576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CB3A2568-0C7F-4D00-AED9-9CE65687338C}"/>
                    </a:ext>
                  </a:extLst>
                </p14:cNvPr>
                <p14:cNvContentPartPr/>
                <p14:nvPr/>
              </p14:nvContentPartPr>
              <p14:xfrm>
                <a:off x="6569193" y="5370508"/>
                <a:ext cx="88560" cy="360"/>
              </p14:xfrm>
            </p:contentPart>
          </mc:Choice>
          <mc:Fallback>
            <p:pic>
              <p:nvPicPr>
                <p:cNvPr id="10" name="Ink 9">
                  <a:extLst>
                    <a:ext uri="{FF2B5EF4-FFF2-40B4-BE49-F238E27FC236}">
                      <a16:creationId xmlns:a16="http://schemas.microsoft.com/office/drawing/2014/main" id="{CB3A2568-0C7F-4D00-AED9-9CE65687338C}"/>
                    </a:ext>
                  </a:extLst>
                </p:cNvPr>
                <p:cNvPicPr/>
                <p:nvPr/>
              </p:nvPicPr>
              <p:blipFill>
                <a:blip r:embed="rId10"/>
                <a:stretch>
                  <a:fillRect/>
                </a:stretch>
              </p:blipFill>
              <p:spPr>
                <a:xfrm>
                  <a:off x="6560193" y="5361868"/>
                  <a:ext cx="106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CA70D337-191F-4708-ACE2-941366FBAA38}"/>
                    </a:ext>
                  </a:extLst>
                </p14:cNvPr>
                <p14:cNvContentPartPr/>
                <p14:nvPr/>
              </p14:nvContentPartPr>
              <p14:xfrm>
                <a:off x="6560193" y="5415148"/>
                <a:ext cx="49320" cy="360"/>
              </p14:xfrm>
            </p:contentPart>
          </mc:Choice>
          <mc:Fallback>
            <p:pic>
              <p:nvPicPr>
                <p:cNvPr id="11" name="Ink 10">
                  <a:extLst>
                    <a:ext uri="{FF2B5EF4-FFF2-40B4-BE49-F238E27FC236}">
                      <a16:creationId xmlns:a16="http://schemas.microsoft.com/office/drawing/2014/main" id="{CA70D337-191F-4708-ACE2-941366FBAA38}"/>
                    </a:ext>
                  </a:extLst>
                </p:cNvPr>
                <p:cNvPicPr/>
                <p:nvPr/>
              </p:nvPicPr>
              <p:blipFill>
                <a:blip r:embed="rId12"/>
                <a:stretch>
                  <a:fillRect/>
                </a:stretch>
              </p:blipFill>
              <p:spPr>
                <a:xfrm>
                  <a:off x="6551553" y="5406148"/>
                  <a:ext cx="6696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B32EEE2E-12C9-40E6-BAA3-D48FA4A4A704}"/>
                  </a:ext>
                </a:extLst>
              </p14:cNvPr>
              <p14:cNvContentPartPr/>
              <p14:nvPr/>
            </p14:nvContentPartPr>
            <p14:xfrm>
              <a:off x="9045993" y="3737188"/>
              <a:ext cx="232920" cy="360"/>
            </p14:xfrm>
          </p:contentPart>
        </mc:Choice>
        <mc:Fallback>
          <p:pic>
            <p:nvPicPr>
              <p:cNvPr id="13" name="Ink 12">
                <a:extLst>
                  <a:ext uri="{FF2B5EF4-FFF2-40B4-BE49-F238E27FC236}">
                    <a16:creationId xmlns:a16="http://schemas.microsoft.com/office/drawing/2014/main" id="{B32EEE2E-12C9-40E6-BAA3-D48FA4A4A704}"/>
                  </a:ext>
                </a:extLst>
              </p:cNvPr>
              <p:cNvPicPr/>
              <p:nvPr/>
            </p:nvPicPr>
            <p:blipFill>
              <a:blip r:embed="rId14"/>
              <a:stretch>
                <a:fillRect/>
              </a:stretch>
            </p:blipFill>
            <p:spPr>
              <a:xfrm>
                <a:off x="9037353" y="3728188"/>
                <a:ext cx="2505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A79F5CE5-563E-4BCD-BEE7-3651543ACB44}"/>
                  </a:ext>
                </a:extLst>
              </p14:cNvPr>
              <p14:cNvContentPartPr/>
              <p14:nvPr/>
            </p14:nvContentPartPr>
            <p14:xfrm>
              <a:off x="9090633" y="3799108"/>
              <a:ext cx="157320" cy="8640"/>
            </p14:xfrm>
          </p:contentPart>
        </mc:Choice>
        <mc:Fallback>
          <p:pic>
            <p:nvPicPr>
              <p:cNvPr id="14" name="Ink 13">
                <a:extLst>
                  <a:ext uri="{FF2B5EF4-FFF2-40B4-BE49-F238E27FC236}">
                    <a16:creationId xmlns:a16="http://schemas.microsoft.com/office/drawing/2014/main" id="{A79F5CE5-563E-4BCD-BEE7-3651543ACB44}"/>
                  </a:ext>
                </a:extLst>
              </p:cNvPr>
              <p:cNvPicPr/>
              <p:nvPr/>
            </p:nvPicPr>
            <p:blipFill>
              <a:blip r:embed="rId16"/>
              <a:stretch>
                <a:fillRect/>
              </a:stretch>
            </p:blipFill>
            <p:spPr>
              <a:xfrm>
                <a:off x="9081633" y="3790468"/>
                <a:ext cx="174960" cy="26280"/>
              </a:xfrm>
              <a:prstGeom prst="rect">
                <a:avLst/>
              </a:prstGeom>
            </p:spPr>
          </p:pic>
        </mc:Fallback>
      </mc:AlternateContent>
      <p:grpSp>
        <p:nvGrpSpPr>
          <p:cNvPr id="17" name="Group 16">
            <a:extLst>
              <a:ext uri="{FF2B5EF4-FFF2-40B4-BE49-F238E27FC236}">
                <a16:creationId xmlns:a16="http://schemas.microsoft.com/office/drawing/2014/main" id="{94B10B4A-3552-407B-831E-B66FFA427657}"/>
              </a:ext>
            </a:extLst>
          </p:cNvPr>
          <p:cNvGrpSpPr/>
          <p:nvPr/>
        </p:nvGrpSpPr>
        <p:grpSpPr>
          <a:xfrm>
            <a:off x="1917273" y="4136068"/>
            <a:ext cx="276840" cy="63360"/>
            <a:chOff x="1917273" y="4136068"/>
            <a:chExt cx="276840" cy="63360"/>
          </a:xfrm>
        </p:grpSpPr>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A7402E9F-386D-4945-9A11-1252EE761174}"/>
                    </a:ext>
                  </a:extLst>
                </p14:cNvPr>
                <p14:cNvContentPartPr/>
                <p14:nvPr/>
              </p14:nvContentPartPr>
              <p14:xfrm>
                <a:off x="1917273" y="4171708"/>
                <a:ext cx="276840" cy="27720"/>
              </p14:xfrm>
            </p:contentPart>
          </mc:Choice>
          <mc:Fallback>
            <p:pic>
              <p:nvPicPr>
                <p:cNvPr id="15" name="Ink 14">
                  <a:extLst>
                    <a:ext uri="{FF2B5EF4-FFF2-40B4-BE49-F238E27FC236}">
                      <a16:creationId xmlns:a16="http://schemas.microsoft.com/office/drawing/2014/main" id="{A7402E9F-386D-4945-9A11-1252EE761174}"/>
                    </a:ext>
                  </a:extLst>
                </p:cNvPr>
                <p:cNvPicPr/>
                <p:nvPr/>
              </p:nvPicPr>
              <p:blipFill>
                <a:blip r:embed="rId18"/>
                <a:stretch>
                  <a:fillRect/>
                </a:stretch>
              </p:blipFill>
              <p:spPr>
                <a:xfrm>
                  <a:off x="1908273" y="4162708"/>
                  <a:ext cx="2944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AA69B13A-908B-46BB-A443-804133DA1C84}"/>
                    </a:ext>
                  </a:extLst>
                </p14:cNvPr>
                <p14:cNvContentPartPr/>
                <p14:nvPr/>
              </p14:nvContentPartPr>
              <p14:xfrm>
                <a:off x="1917273" y="4136068"/>
                <a:ext cx="167760" cy="27360"/>
              </p14:xfrm>
            </p:contentPart>
          </mc:Choice>
          <mc:Fallback>
            <p:pic>
              <p:nvPicPr>
                <p:cNvPr id="16" name="Ink 15">
                  <a:extLst>
                    <a:ext uri="{FF2B5EF4-FFF2-40B4-BE49-F238E27FC236}">
                      <a16:creationId xmlns:a16="http://schemas.microsoft.com/office/drawing/2014/main" id="{AA69B13A-908B-46BB-A443-804133DA1C84}"/>
                    </a:ext>
                  </a:extLst>
                </p:cNvPr>
                <p:cNvPicPr/>
                <p:nvPr/>
              </p:nvPicPr>
              <p:blipFill>
                <a:blip r:embed="rId20"/>
                <a:stretch>
                  <a:fillRect/>
                </a:stretch>
              </p:blipFill>
              <p:spPr>
                <a:xfrm>
                  <a:off x="1908273" y="4127428"/>
                  <a:ext cx="185400" cy="45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6CB1F5A7-578E-4CC6-8017-FC10A29F706E}"/>
                  </a:ext>
                </a:extLst>
              </p14:cNvPr>
              <p14:cNvContentPartPr/>
              <p14:nvPr/>
            </p14:nvContentPartPr>
            <p14:xfrm>
              <a:off x="5548233" y="4127788"/>
              <a:ext cx="373680" cy="360"/>
            </p14:xfrm>
          </p:contentPart>
        </mc:Choice>
        <mc:Fallback>
          <p:pic>
            <p:nvPicPr>
              <p:cNvPr id="18" name="Ink 17">
                <a:extLst>
                  <a:ext uri="{FF2B5EF4-FFF2-40B4-BE49-F238E27FC236}">
                    <a16:creationId xmlns:a16="http://schemas.microsoft.com/office/drawing/2014/main" id="{6CB1F5A7-578E-4CC6-8017-FC10A29F706E}"/>
                  </a:ext>
                </a:extLst>
              </p:cNvPr>
              <p:cNvPicPr/>
              <p:nvPr/>
            </p:nvPicPr>
            <p:blipFill>
              <a:blip r:embed="rId22"/>
              <a:stretch>
                <a:fillRect/>
              </a:stretch>
            </p:blipFill>
            <p:spPr>
              <a:xfrm>
                <a:off x="5539233" y="4119148"/>
                <a:ext cx="3913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13800B6D-712F-44DA-BD78-ED48CEF10EEC}"/>
                  </a:ext>
                </a:extLst>
              </p14:cNvPr>
              <p14:cNvContentPartPr/>
              <p14:nvPr/>
            </p14:nvContentPartPr>
            <p14:xfrm>
              <a:off x="5628153" y="4207708"/>
              <a:ext cx="195840" cy="18360"/>
            </p14:xfrm>
          </p:contentPart>
        </mc:Choice>
        <mc:Fallback>
          <p:pic>
            <p:nvPicPr>
              <p:cNvPr id="19" name="Ink 18">
                <a:extLst>
                  <a:ext uri="{FF2B5EF4-FFF2-40B4-BE49-F238E27FC236}">
                    <a16:creationId xmlns:a16="http://schemas.microsoft.com/office/drawing/2014/main" id="{13800B6D-712F-44DA-BD78-ED48CEF10EEC}"/>
                  </a:ext>
                </a:extLst>
              </p:cNvPr>
              <p:cNvPicPr/>
              <p:nvPr/>
            </p:nvPicPr>
            <p:blipFill>
              <a:blip r:embed="rId24"/>
              <a:stretch>
                <a:fillRect/>
              </a:stretch>
            </p:blipFill>
            <p:spPr>
              <a:xfrm>
                <a:off x="5619513" y="4198708"/>
                <a:ext cx="213480" cy="36000"/>
              </a:xfrm>
              <a:prstGeom prst="rect">
                <a:avLst/>
              </a:prstGeom>
            </p:spPr>
          </p:pic>
        </mc:Fallback>
      </mc:AlternateContent>
      <p:grpSp>
        <p:nvGrpSpPr>
          <p:cNvPr id="22" name="Group 21">
            <a:extLst>
              <a:ext uri="{FF2B5EF4-FFF2-40B4-BE49-F238E27FC236}">
                <a16:creationId xmlns:a16="http://schemas.microsoft.com/office/drawing/2014/main" id="{428D8B7A-F966-4BA8-83FB-56780E140358}"/>
              </a:ext>
            </a:extLst>
          </p:cNvPr>
          <p:cNvGrpSpPr/>
          <p:nvPr/>
        </p:nvGrpSpPr>
        <p:grpSpPr>
          <a:xfrm>
            <a:off x="2032473" y="3018268"/>
            <a:ext cx="257400" cy="34920"/>
            <a:chOff x="2032473" y="3018268"/>
            <a:chExt cx="257400" cy="34920"/>
          </a:xfrm>
        </p:grpSpPr>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8EAD2E1B-580B-4B56-945C-276FB21FA1AD}"/>
                    </a:ext>
                  </a:extLst>
                </p14:cNvPr>
                <p14:cNvContentPartPr/>
                <p14:nvPr/>
              </p14:nvContentPartPr>
              <p14:xfrm>
                <a:off x="2050113" y="3018268"/>
                <a:ext cx="239760" cy="360"/>
              </p14:xfrm>
            </p:contentPart>
          </mc:Choice>
          <mc:Fallback>
            <p:pic>
              <p:nvPicPr>
                <p:cNvPr id="20" name="Ink 19">
                  <a:extLst>
                    <a:ext uri="{FF2B5EF4-FFF2-40B4-BE49-F238E27FC236}">
                      <a16:creationId xmlns:a16="http://schemas.microsoft.com/office/drawing/2014/main" id="{8EAD2E1B-580B-4B56-945C-276FB21FA1AD}"/>
                    </a:ext>
                  </a:extLst>
                </p:cNvPr>
                <p:cNvPicPr/>
                <p:nvPr/>
              </p:nvPicPr>
              <p:blipFill>
                <a:blip r:embed="rId26"/>
                <a:stretch>
                  <a:fillRect/>
                </a:stretch>
              </p:blipFill>
              <p:spPr>
                <a:xfrm>
                  <a:off x="2041473" y="3009268"/>
                  <a:ext cx="2574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BE7048FD-72D0-4BB7-9BA5-1A4043F5F1FE}"/>
                    </a:ext>
                  </a:extLst>
                </p14:cNvPr>
                <p14:cNvContentPartPr/>
                <p14:nvPr/>
              </p14:nvContentPartPr>
              <p14:xfrm>
                <a:off x="2032473" y="3018268"/>
                <a:ext cx="231120" cy="34920"/>
              </p14:xfrm>
            </p:contentPart>
          </mc:Choice>
          <mc:Fallback>
            <p:pic>
              <p:nvPicPr>
                <p:cNvPr id="21" name="Ink 20">
                  <a:extLst>
                    <a:ext uri="{FF2B5EF4-FFF2-40B4-BE49-F238E27FC236}">
                      <a16:creationId xmlns:a16="http://schemas.microsoft.com/office/drawing/2014/main" id="{BE7048FD-72D0-4BB7-9BA5-1A4043F5F1FE}"/>
                    </a:ext>
                  </a:extLst>
                </p:cNvPr>
                <p:cNvPicPr/>
                <p:nvPr/>
              </p:nvPicPr>
              <p:blipFill>
                <a:blip r:embed="rId28"/>
                <a:stretch>
                  <a:fillRect/>
                </a:stretch>
              </p:blipFill>
              <p:spPr>
                <a:xfrm>
                  <a:off x="2023833" y="3009268"/>
                  <a:ext cx="248760" cy="52560"/>
                </a:xfrm>
                <a:prstGeom prst="rect">
                  <a:avLst/>
                </a:prstGeom>
              </p:spPr>
            </p:pic>
          </mc:Fallback>
        </mc:AlternateContent>
      </p:grpSp>
    </p:spTree>
    <p:extLst>
      <p:ext uri="{BB962C8B-B14F-4D97-AF65-F5344CB8AC3E}">
        <p14:creationId xmlns:p14="http://schemas.microsoft.com/office/powerpoint/2010/main" val="945304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7244E-6785-453C-A35B-B26D1B18886B}"/>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Emission..</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7706E74-EE20-4F5B-83D7-1FD56A183CE6}"/>
              </a:ext>
            </a:extLst>
          </p:cNvPr>
          <p:cNvPicPr>
            <a:picLocks noChangeAspect="1"/>
          </p:cNvPicPr>
          <p:nvPr/>
        </p:nvPicPr>
        <p:blipFill>
          <a:blip r:embed="rId2"/>
          <a:stretch>
            <a:fillRect/>
          </a:stretch>
        </p:blipFill>
        <p:spPr>
          <a:xfrm>
            <a:off x="3314515" y="1369942"/>
            <a:ext cx="6140204" cy="5488058"/>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491252B-28AF-4386-8795-9EB58C6891AE}"/>
                  </a:ext>
                </a:extLst>
              </p14:cNvPr>
              <p14:cNvContentPartPr/>
              <p14:nvPr/>
            </p14:nvContentPartPr>
            <p14:xfrm>
              <a:off x="8202513" y="6533308"/>
              <a:ext cx="1058400" cy="126000"/>
            </p14:xfrm>
          </p:contentPart>
        </mc:Choice>
        <mc:Fallback>
          <p:pic>
            <p:nvPicPr>
              <p:cNvPr id="3" name="Ink 2">
                <a:extLst>
                  <a:ext uri="{FF2B5EF4-FFF2-40B4-BE49-F238E27FC236}">
                    <a16:creationId xmlns:a16="http://schemas.microsoft.com/office/drawing/2014/main" id="{2491252B-28AF-4386-8795-9EB58C6891AE}"/>
                  </a:ext>
                </a:extLst>
              </p:cNvPr>
              <p:cNvPicPr/>
              <p:nvPr/>
            </p:nvPicPr>
            <p:blipFill>
              <a:blip r:embed="rId4"/>
              <a:stretch>
                <a:fillRect/>
              </a:stretch>
            </p:blipFill>
            <p:spPr>
              <a:xfrm>
                <a:off x="8193873" y="6524668"/>
                <a:ext cx="107604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A98792AF-E830-453B-B1CE-61AA9559860E}"/>
                  </a:ext>
                </a:extLst>
              </p14:cNvPr>
              <p14:cNvContentPartPr/>
              <p14:nvPr/>
            </p14:nvContentPartPr>
            <p14:xfrm>
              <a:off x="4092393" y="2770228"/>
              <a:ext cx="259560" cy="154800"/>
            </p14:xfrm>
          </p:contentPart>
        </mc:Choice>
        <mc:Fallback>
          <p:pic>
            <p:nvPicPr>
              <p:cNvPr id="4" name="Ink 3">
                <a:extLst>
                  <a:ext uri="{FF2B5EF4-FFF2-40B4-BE49-F238E27FC236}">
                    <a16:creationId xmlns:a16="http://schemas.microsoft.com/office/drawing/2014/main" id="{A98792AF-E830-453B-B1CE-61AA9559860E}"/>
                  </a:ext>
                </a:extLst>
              </p:cNvPr>
              <p:cNvPicPr/>
              <p:nvPr/>
            </p:nvPicPr>
            <p:blipFill>
              <a:blip r:embed="rId6"/>
              <a:stretch>
                <a:fillRect/>
              </a:stretch>
            </p:blipFill>
            <p:spPr>
              <a:xfrm>
                <a:off x="4083393" y="2761588"/>
                <a:ext cx="27720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90E26F90-F402-44B6-B55D-84529B64F603}"/>
                  </a:ext>
                </a:extLst>
              </p14:cNvPr>
              <p14:cNvContentPartPr/>
              <p14:nvPr/>
            </p14:nvContentPartPr>
            <p14:xfrm>
              <a:off x="8986953" y="2549188"/>
              <a:ext cx="272520" cy="201600"/>
            </p14:xfrm>
          </p:contentPart>
        </mc:Choice>
        <mc:Fallback>
          <p:pic>
            <p:nvPicPr>
              <p:cNvPr id="6" name="Ink 5">
                <a:extLst>
                  <a:ext uri="{FF2B5EF4-FFF2-40B4-BE49-F238E27FC236}">
                    <a16:creationId xmlns:a16="http://schemas.microsoft.com/office/drawing/2014/main" id="{90E26F90-F402-44B6-B55D-84529B64F603}"/>
                  </a:ext>
                </a:extLst>
              </p:cNvPr>
              <p:cNvPicPr/>
              <p:nvPr/>
            </p:nvPicPr>
            <p:blipFill>
              <a:blip r:embed="rId8"/>
              <a:stretch>
                <a:fillRect/>
              </a:stretch>
            </p:blipFill>
            <p:spPr>
              <a:xfrm>
                <a:off x="8977953" y="2540548"/>
                <a:ext cx="290160" cy="219240"/>
              </a:xfrm>
              <a:prstGeom prst="rect">
                <a:avLst/>
              </a:prstGeom>
            </p:spPr>
          </p:pic>
        </mc:Fallback>
      </mc:AlternateContent>
      <p:grpSp>
        <p:nvGrpSpPr>
          <p:cNvPr id="9" name="Group 8">
            <a:extLst>
              <a:ext uri="{FF2B5EF4-FFF2-40B4-BE49-F238E27FC236}">
                <a16:creationId xmlns:a16="http://schemas.microsoft.com/office/drawing/2014/main" id="{F63966B4-0E69-4725-8C1B-2697B1C409A4}"/>
              </a:ext>
            </a:extLst>
          </p:cNvPr>
          <p:cNvGrpSpPr/>
          <p:nvPr/>
        </p:nvGrpSpPr>
        <p:grpSpPr>
          <a:xfrm>
            <a:off x="7235193" y="5281588"/>
            <a:ext cx="460800" cy="72000"/>
            <a:chOff x="7235193" y="5281588"/>
            <a:chExt cx="460800" cy="72000"/>
          </a:xfrm>
        </p:grpSpPr>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8CE91730-4F7D-48CD-8696-6F7BB9442829}"/>
                    </a:ext>
                  </a:extLst>
                </p14:cNvPr>
                <p14:cNvContentPartPr/>
                <p14:nvPr/>
              </p14:nvContentPartPr>
              <p14:xfrm>
                <a:off x="7235193" y="5281588"/>
                <a:ext cx="460800" cy="360"/>
              </p14:xfrm>
            </p:contentPart>
          </mc:Choice>
          <mc:Fallback>
            <p:pic>
              <p:nvPicPr>
                <p:cNvPr id="7" name="Ink 6">
                  <a:extLst>
                    <a:ext uri="{FF2B5EF4-FFF2-40B4-BE49-F238E27FC236}">
                      <a16:creationId xmlns:a16="http://schemas.microsoft.com/office/drawing/2014/main" id="{8CE91730-4F7D-48CD-8696-6F7BB9442829}"/>
                    </a:ext>
                  </a:extLst>
                </p:cNvPr>
                <p:cNvPicPr/>
                <p:nvPr/>
              </p:nvPicPr>
              <p:blipFill>
                <a:blip r:embed="rId10"/>
                <a:stretch>
                  <a:fillRect/>
                </a:stretch>
              </p:blipFill>
              <p:spPr>
                <a:xfrm>
                  <a:off x="7226193" y="5272948"/>
                  <a:ext cx="478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F33BEF09-248D-474A-8B93-F3DE126B9357}"/>
                    </a:ext>
                  </a:extLst>
                </p14:cNvPr>
                <p14:cNvContentPartPr/>
                <p14:nvPr/>
              </p14:nvContentPartPr>
              <p14:xfrm>
                <a:off x="7323393" y="5353228"/>
                <a:ext cx="259560" cy="360"/>
              </p14:xfrm>
            </p:contentPart>
          </mc:Choice>
          <mc:Fallback>
            <p:pic>
              <p:nvPicPr>
                <p:cNvPr id="8" name="Ink 7">
                  <a:extLst>
                    <a:ext uri="{FF2B5EF4-FFF2-40B4-BE49-F238E27FC236}">
                      <a16:creationId xmlns:a16="http://schemas.microsoft.com/office/drawing/2014/main" id="{F33BEF09-248D-474A-8B93-F3DE126B9357}"/>
                    </a:ext>
                  </a:extLst>
                </p:cNvPr>
                <p:cNvPicPr/>
                <p:nvPr/>
              </p:nvPicPr>
              <p:blipFill>
                <a:blip r:embed="rId12"/>
                <a:stretch>
                  <a:fillRect/>
                </a:stretch>
              </p:blipFill>
              <p:spPr>
                <a:xfrm>
                  <a:off x="7314753" y="5344228"/>
                  <a:ext cx="277200" cy="18000"/>
                </a:xfrm>
                <a:prstGeom prst="rect">
                  <a:avLst/>
                </a:prstGeom>
              </p:spPr>
            </p:pic>
          </mc:Fallback>
        </mc:AlternateContent>
      </p:grpSp>
      <p:grpSp>
        <p:nvGrpSpPr>
          <p:cNvPr id="12" name="Group 11">
            <a:extLst>
              <a:ext uri="{FF2B5EF4-FFF2-40B4-BE49-F238E27FC236}">
                <a16:creationId xmlns:a16="http://schemas.microsoft.com/office/drawing/2014/main" id="{99E734DD-C0C5-4FD3-9FBF-976F5C284111}"/>
              </a:ext>
            </a:extLst>
          </p:cNvPr>
          <p:cNvGrpSpPr/>
          <p:nvPr/>
        </p:nvGrpSpPr>
        <p:grpSpPr>
          <a:xfrm>
            <a:off x="5104353" y="5263588"/>
            <a:ext cx="357840" cy="98640"/>
            <a:chOff x="5104353" y="5263588"/>
            <a:chExt cx="357840" cy="98640"/>
          </a:xfrm>
        </p:grpSpPr>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27C25E4C-E426-4D7E-BDB2-4F94EEE51F0E}"/>
                    </a:ext>
                  </a:extLst>
                </p14:cNvPr>
                <p14:cNvContentPartPr/>
                <p14:nvPr/>
              </p14:nvContentPartPr>
              <p14:xfrm>
                <a:off x="5104353" y="5263588"/>
                <a:ext cx="357840" cy="9720"/>
              </p14:xfrm>
            </p:contentPart>
          </mc:Choice>
          <mc:Fallback>
            <p:pic>
              <p:nvPicPr>
                <p:cNvPr id="10" name="Ink 9">
                  <a:extLst>
                    <a:ext uri="{FF2B5EF4-FFF2-40B4-BE49-F238E27FC236}">
                      <a16:creationId xmlns:a16="http://schemas.microsoft.com/office/drawing/2014/main" id="{27C25E4C-E426-4D7E-BDB2-4F94EEE51F0E}"/>
                    </a:ext>
                  </a:extLst>
                </p:cNvPr>
                <p:cNvPicPr/>
                <p:nvPr/>
              </p:nvPicPr>
              <p:blipFill>
                <a:blip r:embed="rId14"/>
                <a:stretch>
                  <a:fillRect/>
                </a:stretch>
              </p:blipFill>
              <p:spPr>
                <a:xfrm>
                  <a:off x="5095713" y="5254588"/>
                  <a:ext cx="37548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2D8C55AF-E460-4BE6-898E-69BFD709DFED}"/>
                    </a:ext>
                  </a:extLst>
                </p14:cNvPr>
                <p14:cNvContentPartPr/>
                <p14:nvPr/>
              </p14:nvContentPartPr>
              <p14:xfrm>
                <a:off x="5166633" y="5352868"/>
                <a:ext cx="266040" cy="9360"/>
              </p14:xfrm>
            </p:contentPart>
          </mc:Choice>
          <mc:Fallback>
            <p:pic>
              <p:nvPicPr>
                <p:cNvPr id="11" name="Ink 10">
                  <a:extLst>
                    <a:ext uri="{FF2B5EF4-FFF2-40B4-BE49-F238E27FC236}">
                      <a16:creationId xmlns:a16="http://schemas.microsoft.com/office/drawing/2014/main" id="{2D8C55AF-E460-4BE6-898E-69BFD709DFED}"/>
                    </a:ext>
                  </a:extLst>
                </p:cNvPr>
                <p:cNvPicPr/>
                <p:nvPr/>
              </p:nvPicPr>
              <p:blipFill>
                <a:blip r:embed="rId16"/>
                <a:stretch>
                  <a:fillRect/>
                </a:stretch>
              </p:blipFill>
              <p:spPr>
                <a:xfrm>
                  <a:off x="5157633" y="5343868"/>
                  <a:ext cx="283680" cy="27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435CB77F-D3CA-4725-B75F-304ACD1B7564}"/>
                  </a:ext>
                </a:extLst>
              </p14:cNvPr>
              <p14:cNvContentPartPr/>
              <p14:nvPr/>
            </p14:nvContentPartPr>
            <p14:xfrm>
              <a:off x="5463273" y="3559708"/>
              <a:ext cx="197280" cy="404640"/>
            </p14:xfrm>
          </p:contentPart>
        </mc:Choice>
        <mc:Fallback>
          <p:pic>
            <p:nvPicPr>
              <p:cNvPr id="13" name="Ink 12">
                <a:extLst>
                  <a:ext uri="{FF2B5EF4-FFF2-40B4-BE49-F238E27FC236}">
                    <a16:creationId xmlns:a16="http://schemas.microsoft.com/office/drawing/2014/main" id="{435CB77F-D3CA-4725-B75F-304ACD1B7564}"/>
                  </a:ext>
                </a:extLst>
              </p:cNvPr>
              <p:cNvPicPr/>
              <p:nvPr/>
            </p:nvPicPr>
            <p:blipFill>
              <a:blip r:embed="rId18"/>
              <a:stretch>
                <a:fillRect/>
              </a:stretch>
            </p:blipFill>
            <p:spPr>
              <a:xfrm>
                <a:off x="5454633" y="3550708"/>
                <a:ext cx="21492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F4231F6B-DD6E-4358-BB37-1E6BC4B496AD}"/>
                  </a:ext>
                </a:extLst>
              </p14:cNvPr>
              <p14:cNvContentPartPr/>
              <p14:nvPr/>
            </p14:nvContentPartPr>
            <p14:xfrm>
              <a:off x="7472433" y="3639268"/>
              <a:ext cx="162360" cy="343080"/>
            </p14:xfrm>
          </p:contentPart>
        </mc:Choice>
        <mc:Fallback>
          <p:pic>
            <p:nvPicPr>
              <p:cNvPr id="14" name="Ink 13">
                <a:extLst>
                  <a:ext uri="{FF2B5EF4-FFF2-40B4-BE49-F238E27FC236}">
                    <a16:creationId xmlns:a16="http://schemas.microsoft.com/office/drawing/2014/main" id="{F4231F6B-DD6E-4358-BB37-1E6BC4B496AD}"/>
                  </a:ext>
                </a:extLst>
              </p:cNvPr>
              <p:cNvPicPr/>
              <p:nvPr/>
            </p:nvPicPr>
            <p:blipFill>
              <a:blip r:embed="rId20"/>
              <a:stretch>
                <a:fillRect/>
              </a:stretch>
            </p:blipFill>
            <p:spPr>
              <a:xfrm>
                <a:off x="7463433" y="3630628"/>
                <a:ext cx="180000" cy="360720"/>
              </a:xfrm>
              <a:prstGeom prst="rect">
                <a:avLst/>
              </a:prstGeom>
            </p:spPr>
          </p:pic>
        </mc:Fallback>
      </mc:AlternateContent>
    </p:spTree>
    <p:extLst>
      <p:ext uri="{BB962C8B-B14F-4D97-AF65-F5344CB8AC3E}">
        <p14:creationId xmlns:p14="http://schemas.microsoft.com/office/powerpoint/2010/main" val="1326364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3019</TotalTime>
  <Words>1820</Words>
  <Application>Microsoft Office PowerPoint</Application>
  <PresentationFormat>Widescreen</PresentationFormat>
  <Paragraphs>96</Paragraphs>
  <Slides>49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EuclidMathOne</vt:lpstr>
      <vt:lpstr>TimesNewRoman</vt:lpstr>
      <vt:lpstr>Arial</vt:lpstr>
      <vt:lpstr>Calibri</vt:lpstr>
      <vt:lpstr>Calibri Light</vt:lpstr>
      <vt:lpstr>Symbol</vt:lpstr>
      <vt:lpstr>Times New Roman</vt:lpstr>
      <vt:lpstr>Office Theme</vt:lpstr>
      <vt:lpstr>Game programming</vt:lpstr>
      <vt:lpstr>Texture Mapping..</vt:lpstr>
      <vt:lpstr>Texture Mapping..</vt:lpstr>
      <vt:lpstr>Texture Mapping..</vt:lpstr>
      <vt:lpstr>Texture Mapping..</vt:lpstr>
      <vt:lpstr>Standard Texture Maps..</vt:lpstr>
      <vt:lpstr>Standard Texture Maps..</vt:lpstr>
      <vt:lpstr>Emission..</vt:lpstr>
      <vt:lpstr>Emission..</vt:lpstr>
      <vt:lpstr>Shading Models..</vt:lpstr>
      <vt:lpstr>Shading Models..</vt:lpstr>
      <vt:lpstr>Calculating Normal Vectors..</vt:lpstr>
      <vt:lpstr>Calculating Normal Vectors..</vt:lpstr>
      <vt:lpstr>Calculating Normal Vectors..</vt:lpstr>
      <vt:lpstr>Calculating Normal Vectors..</vt:lpstr>
      <vt:lpstr>Texture Mapping..</vt:lpstr>
      <vt:lpstr>Gouraud Shading..</vt:lpstr>
      <vt:lpstr>Gouraud Shading..</vt:lpstr>
      <vt:lpstr>Blinn-Phong Shading..</vt:lpstr>
      <vt:lpstr>Blinn-Phong Shading..</vt:lpstr>
      <vt:lpstr>Bump Mapping..</vt:lpstr>
      <vt:lpstr>Bump Mapping..</vt:lpstr>
      <vt:lpstr>Bump Map Construction..</vt:lpstr>
      <vt:lpstr>Bump Map Construction..</vt:lpstr>
      <vt:lpstr>Bump Map Construction..</vt:lpstr>
      <vt:lpstr>Bump Map Construction..</vt:lpstr>
      <vt:lpstr> Tangent Space..</vt:lpstr>
      <vt:lpstr> Tangent Space..</vt:lpstr>
      <vt:lpstr>Calculating Tangent Vectors..</vt:lpstr>
      <vt:lpstr> Tangent Space..</vt:lpstr>
      <vt:lpstr>PowerPoint Presentation</vt:lpstr>
      <vt:lpstr> Tangent Space..</vt:lpstr>
      <vt:lpstr> Tangent Space..</vt:lpstr>
      <vt:lpstr> Tangent Space..</vt:lpstr>
      <vt:lpstr> Tangent Space..</vt:lpstr>
      <vt:lpstr> Tangent Space..</vt:lpstr>
      <vt:lpstr> Tangent Space..</vt:lpstr>
      <vt:lpstr> Tangent Space..</vt:lpstr>
      <vt:lpstr> Tangent Space..</vt:lpstr>
      <vt:lpstr> Tangent Space..</vt:lpstr>
      <vt:lpstr>A Physical Reflection Model..</vt:lpstr>
      <vt:lpstr>Bidirectional Reflectance Distribution Functions..</vt:lpstr>
      <vt:lpstr>Bidirectional Reflectance Distribution Functions..</vt:lpstr>
      <vt:lpstr>PowerPoint Presentation</vt:lpstr>
      <vt:lpstr>PowerPoint Presentation</vt:lpstr>
      <vt:lpstr>PowerPoint Presentation</vt:lpstr>
      <vt:lpstr>PowerPoint Presentation</vt:lpstr>
      <vt:lpstr>Midterm Exam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emadengineer704@yahoo.com</dc:creator>
  <cp:lastModifiedBy>emadengineer704@yahoo.com</cp:lastModifiedBy>
  <cp:revision>97</cp:revision>
  <dcterms:created xsi:type="dcterms:W3CDTF">2024-03-12T07:16:56Z</dcterms:created>
  <dcterms:modified xsi:type="dcterms:W3CDTF">2024-03-18T10:50:12Z</dcterms:modified>
</cp:coreProperties>
</file>